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handoutMasterIdLst>
    <p:handoutMasterId r:id="rId50"/>
  </p:handoutMasterIdLst>
  <p:sldIdLst>
    <p:sldId id="1782" r:id="rId5"/>
    <p:sldId id="1724" r:id="rId6"/>
    <p:sldId id="1783" r:id="rId7"/>
    <p:sldId id="1997" r:id="rId8"/>
    <p:sldId id="2099" r:id="rId9"/>
    <p:sldId id="1792" r:id="rId10"/>
    <p:sldId id="2158" r:id="rId11"/>
    <p:sldId id="2171" r:id="rId12"/>
    <p:sldId id="1793" r:id="rId13"/>
    <p:sldId id="2100" r:id="rId14"/>
    <p:sldId id="2101" r:id="rId15"/>
    <p:sldId id="2130" r:id="rId16"/>
    <p:sldId id="2131" r:id="rId17"/>
    <p:sldId id="2114" r:id="rId18"/>
    <p:sldId id="2116" r:id="rId19"/>
    <p:sldId id="2117" r:id="rId20"/>
    <p:sldId id="2118" r:id="rId21"/>
    <p:sldId id="2132" r:id="rId22"/>
    <p:sldId id="2119" r:id="rId23"/>
    <p:sldId id="2120" r:id="rId24"/>
    <p:sldId id="2133" r:id="rId25"/>
    <p:sldId id="2134" r:id="rId26"/>
    <p:sldId id="2135" r:id="rId27"/>
    <p:sldId id="2136" r:id="rId28"/>
    <p:sldId id="2137" r:id="rId29"/>
    <p:sldId id="2140" r:id="rId30"/>
    <p:sldId id="2141" r:id="rId31"/>
    <p:sldId id="2139" r:id="rId32"/>
    <p:sldId id="2142" r:id="rId33"/>
    <p:sldId id="2143" r:id="rId34"/>
    <p:sldId id="2144" r:id="rId35"/>
    <p:sldId id="2145" r:id="rId36"/>
    <p:sldId id="2146" r:id="rId37"/>
    <p:sldId id="2147" r:id="rId38"/>
    <p:sldId id="2157" r:id="rId39"/>
    <p:sldId id="2149" r:id="rId40"/>
    <p:sldId id="2150" r:id="rId41"/>
    <p:sldId id="2151" r:id="rId42"/>
    <p:sldId id="2152" r:id="rId43"/>
    <p:sldId id="2153" r:id="rId44"/>
    <p:sldId id="2154" r:id="rId45"/>
    <p:sldId id="2155" r:id="rId46"/>
    <p:sldId id="2156" r:id="rId47"/>
    <p:sldId id="1786"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1C5281-5FE9-479C-AE84-D7BCC3C8615B}" v="7" dt="2024-07-23T07:19:56.304"/>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96" d="100"/>
          <a:sy n="96" d="100"/>
        </p:scale>
        <p:origin x="760" y="56"/>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ED1C5281-5FE9-479C-AE84-D7BCC3C8615B}"/>
    <pc:docChg chg="undo custSel addSld modSld">
      <pc:chgData name="Yoel Kortick" userId="167978f5-7f40-4909-85d5-d4149554ad4e" providerId="ADAL" clId="{ED1C5281-5FE9-479C-AE84-D7BCC3C8615B}" dt="2024-07-23T07:20:05.587" v="485" actId="1038"/>
      <pc:docMkLst>
        <pc:docMk/>
      </pc:docMkLst>
      <pc:sldChg chg="modSp mod">
        <pc:chgData name="Yoel Kortick" userId="167978f5-7f40-4909-85d5-d4149554ad4e" providerId="ADAL" clId="{ED1C5281-5FE9-479C-AE84-D7BCC3C8615B}" dt="2024-07-22T12:59:24.208" v="4" actId="20577"/>
        <pc:sldMkLst>
          <pc:docMk/>
          <pc:sldMk cId="4132155335" sldId="1793"/>
        </pc:sldMkLst>
        <pc:spChg chg="mod">
          <ac:chgData name="Yoel Kortick" userId="167978f5-7f40-4909-85d5-d4149554ad4e" providerId="ADAL" clId="{ED1C5281-5FE9-479C-AE84-D7BCC3C8615B}" dt="2024-07-22T12:59:24.208" v="4" actId="20577"/>
          <ac:spMkLst>
            <pc:docMk/>
            <pc:sldMk cId="4132155335" sldId="1793"/>
            <ac:spMk id="4" creationId="{2490F34D-A7E2-4EA9-8B1A-78371A1F1CD1}"/>
          </ac:spMkLst>
        </pc:spChg>
      </pc:sldChg>
      <pc:sldChg chg="addSp delSp modSp mod">
        <pc:chgData name="Yoel Kortick" userId="167978f5-7f40-4909-85d5-d4149554ad4e" providerId="ADAL" clId="{ED1C5281-5FE9-479C-AE84-D7BCC3C8615B}" dt="2024-07-22T13:10:33.663" v="31" actId="208"/>
        <pc:sldMkLst>
          <pc:docMk/>
          <pc:sldMk cId="1012340379" sldId="2100"/>
        </pc:sldMkLst>
        <pc:spChg chg="mod">
          <ac:chgData name="Yoel Kortick" userId="167978f5-7f40-4909-85d5-d4149554ad4e" providerId="ADAL" clId="{ED1C5281-5FE9-479C-AE84-D7BCC3C8615B}" dt="2024-07-22T13:10:08.101" v="19" actId="1076"/>
          <ac:spMkLst>
            <pc:docMk/>
            <pc:sldMk cId="1012340379" sldId="2100"/>
            <ac:spMk id="6" creationId="{31FAA4FF-C2EA-0C08-4194-1542CB781743}"/>
          </ac:spMkLst>
        </pc:spChg>
        <pc:spChg chg="mod">
          <ac:chgData name="Yoel Kortick" userId="167978f5-7f40-4909-85d5-d4149554ad4e" providerId="ADAL" clId="{ED1C5281-5FE9-479C-AE84-D7BCC3C8615B}" dt="2024-07-22T13:10:24.283" v="28" actId="14100"/>
          <ac:spMkLst>
            <pc:docMk/>
            <pc:sldMk cId="1012340379" sldId="2100"/>
            <ac:spMk id="10" creationId="{85B2EEBB-121F-7799-481C-85D056D96616}"/>
          </ac:spMkLst>
        </pc:spChg>
        <pc:spChg chg="mod">
          <ac:chgData name="Yoel Kortick" userId="167978f5-7f40-4909-85d5-d4149554ad4e" providerId="ADAL" clId="{ED1C5281-5FE9-479C-AE84-D7BCC3C8615B}" dt="2024-07-22T13:10:30.978" v="30" actId="14100"/>
          <ac:spMkLst>
            <pc:docMk/>
            <pc:sldMk cId="1012340379" sldId="2100"/>
            <ac:spMk id="11" creationId="{9ABE1C28-BF45-A546-F0E8-E3C8200C1E8D}"/>
          </ac:spMkLst>
        </pc:spChg>
        <pc:spChg chg="mod">
          <ac:chgData name="Yoel Kortick" userId="167978f5-7f40-4909-85d5-d4149554ad4e" providerId="ADAL" clId="{ED1C5281-5FE9-479C-AE84-D7BCC3C8615B}" dt="2024-07-22T13:09:45.162" v="12" actId="14100"/>
          <ac:spMkLst>
            <pc:docMk/>
            <pc:sldMk cId="1012340379" sldId="2100"/>
            <ac:spMk id="14" creationId="{42970818-6BDE-EDBE-AD91-74C3B6341731}"/>
          </ac:spMkLst>
        </pc:spChg>
        <pc:spChg chg="mod">
          <ac:chgData name="Yoel Kortick" userId="167978f5-7f40-4909-85d5-d4149554ad4e" providerId="ADAL" clId="{ED1C5281-5FE9-479C-AE84-D7BCC3C8615B}" dt="2024-07-22T13:09:34.292" v="9" actId="14100"/>
          <ac:spMkLst>
            <pc:docMk/>
            <pc:sldMk cId="1012340379" sldId="2100"/>
            <ac:spMk id="15" creationId="{01A2D094-0AE1-C002-C898-EA656CE9B7A2}"/>
          </ac:spMkLst>
        </pc:spChg>
        <pc:spChg chg="mod">
          <ac:chgData name="Yoel Kortick" userId="167978f5-7f40-4909-85d5-d4149554ad4e" providerId="ADAL" clId="{ED1C5281-5FE9-479C-AE84-D7BCC3C8615B}" dt="2024-07-22T13:09:53.300" v="15" actId="14100"/>
          <ac:spMkLst>
            <pc:docMk/>
            <pc:sldMk cId="1012340379" sldId="2100"/>
            <ac:spMk id="20" creationId="{89C2178A-F32B-0798-8999-B465B096F69A}"/>
          </ac:spMkLst>
        </pc:spChg>
        <pc:picChg chg="del">
          <ac:chgData name="Yoel Kortick" userId="167978f5-7f40-4909-85d5-d4149554ad4e" providerId="ADAL" clId="{ED1C5281-5FE9-479C-AE84-D7BCC3C8615B}" dt="2024-07-22T13:09:21.015" v="5" actId="478"/>
          <ac:picMkLst>
            <pc:docMk/>
            <pc:sldMk cId="1012340379" sldId="2100"/>
            <ac:picMk id="4" creationId="{B3C0D712-CC8C-3107-729C-F4F7DCF00B02}"/>
          </ac:picMkLst>
        </pc:picChg>
        <pc:picChg chg="add mod ord">
          <ac:chgData name="Yoel Kortick" userId="167978f5-7f40-4909-85d5-d4149554ad4e" providerId="ADAL" clId="{ED1C5281-5FE9-479C-AE84-D7BCC3C8615B}" dt="2024-07-22T13:10:33.663" v="31" actId="208"/>
          <ac:picMkLst>
            <pc:docMk/>
            <pc:sldMk cId="1012340379" sldId="2100"/>
            <ac:picMk id="5" creationId="{69DBA71F-FBA9-391E-33BA-EB58681364D7}"/>
          </ac:picMkLst>
        </pc:picChg>
        <pc:cxnChg chg="mod">
          <ac:chgData name="Yoel Kortick" userId="167978f5-7f40-4909-85d5-d4149554ad4e" providerId="ADAL" clId="{ED1C5281-5FE9-479C-AE84-D7BCC3C8615B}" dt="2024-07-22T13:10:19.024" v="26" actId="1076"/>
          <ac:cxnSpMkLst>
            <pc:docMk/>
            <pc:sldMk cId="1012340379" sldId="2100"/>
            <ac:cxnSpMk id="12" creationId="{2BD982E0-2192-69F1-1E0E-D12E288C4E1C}"/>
          </ac:cxnSpMkLst>
        </pc:cxnChg>
        <pc:cxnChg chg="mod">
          <ac:chgData name="Yoel Kortick" userId="167978f5-7f40-4909-85d5-d4149554ad4e" providerId="ADAL" clId="{ED1C5281-5FE9-479C-AE84-D7BCC3C8615B}" dt="2024-07-22T13:10:14.067" v="25" actId="1038"/>
          <ac:cxnSpMkLst>
            <pc:docMk/>
            <pc:sldMk cId="1012340379" sldId="2100"/>
            <ac:cxnSpMk id="13" creationId="{6D1D399C-F3CE-CFA5-7D86-C1C4E95F5761}"/>
          </ac:cxnSpMkLst>
        </pc:cxnChg>
        <pc:cxnChg chg="mod">
          <ac:chgData name="Yoel Kortick" userId="167978f5-7f40-4909-85d5-d4149554ad4e" providerId="ADAL" clId="{ED1C5281-5FE9-479C-AE84-D7BCC3C8615B}" dt="2024-07-22T13:09:47.735" v="13" actId="14100"/>
          <ac:cxnSpMkLst>
            <pc:docMk/>
            <pc:sldMk cId="1012340379" sldId="2100"/>
            <ac:cxnSpMk id="17" creationId="{5A4A844E-7F79-9D94-B47A-469D2B917BD4}"/>
          </ac:cxnSpMkLst>
        </pc:cxnChg>
        <pc:cxnChg chg="mod">
          <ac:chgData name="Yoel Kortick" userId="167978f5-7f40-4909-85d5-d4149554ad4e" providerId="ADAL" clId="{ED1C5281-5FE9-479C-AE84-D7BCC3C8615B}" dt="2024-07-22T13:09:37.045" v="10" actId="14100"/>
          <ac:cxnSpMkLst>
            <pc:docMk/>
            <pc:sldMk cId="1012340379" sldId="2100"/>
            <ac:cxnSpMk id="18" creationId="{B9D4F5F1-8662-1A4D-69B2-2F9C1922BB90}"/>
          </ac:cxnSpMkLst>
        </pc:cxnChg>
        <pc:cxnChg chg="mod">
          <ac:chgData name="Yoel Kortick" userId="167978f5-7f40-4909-85d5-d4149554ad4e" providerId="ADAL" clId="{ED1C5281-5FE9-479C-AE84-D7BCC3C8615B}" dt="2024-07-22T13:09:56.776" v="16" actId="14100"/>
          <ac:cxnSpMkLst>
            <pc:docMk/>
            <pc:sldMk cId="1012340379" sldId="2100"/>
            <ac:cxnSpMk id="21" creationId="{1B83321F-72F8-B764-D4E5-023F0C2CD5D1}"/>
          </ac:cxnSpMkLst>
        </pc:cxnChg>
      </pc:sldChg>
      <pc:sldChg chg="addSp delSp modSp mod">
        <pc:chgData name="Yoel Kortick" userId="167978f5-7f40-4909-85d5-d4149554ad4e" providerId="ADAL" clId="{ED1C5281-5FE9-479C-AE84-D7BCC3C8615B}" dt="2024-07-22T13:20:35.995" v="128" actId="208"/>
        <pc:sldMkLst>
          <pc:docMk/>
          <pc:sldMk cId="365378215" sldId="2117"/>
        </pc:sldMkLst>
        <pc:spChg chg="mod">
          <ac:chgData name="Yoel Kortick" userId="167978f5-7f40-4909-85d5-d4149554ad4e" providerId="ADAL" clId="{ED1C5281-5FE9-479C-AE84-D7BCC3C8615B}" dt="2024-07-22T13:20:04.202" v="120" actId="1076"/>
          <ac:spMkLst>
            <pc:docMk/>
            <pc:sldMk cId="365378215" sldId="2117"/>
            <ac:spMk id="4" creationId="{2490F34D-A7E2-4EA9-8B1A-78371A1F1CD1}"/>
          </ac:spMkLst>
        </pc:spChg>
        <pc:spChg chg="mod">
          <ac:chgData name="Yoel Kortick" userId="167978f5-7f40-4909-85d5-d4149554ad4e" providerId="ADAL" clId="{ED1C5281-5FE9-479C-AE84-D7BCC3C8615B}" dt="2024-07-22T13:20:27.998" v="126" actId="1076"/>
          <ac:spMkLst>
            <pc:docMk/>
            <pc:sldMk cId="365378215" sldId="2117"/>
            <ac:spMk id="5" creationId="{E3173813-6B15-5BD8-2D32-C3817FB67226}"/>
          </ac:spMkLst>
        </pc:spChg>
        <pc:spChg chg="mod">
          <ac:chgData name="Yoel Kortick" userId="167978f5-7f40-4909-85d5-d4149554ad4e" providerId="ADAL" clId="{ED1C5281-5FE9-479C-AE84-D7BCC3C8615B}" dt="2024-07-22T13:20:25.211" v="125" actId="1076"/>
          <ac:spMkLst>
            <pc:docMk/>
            <pc:sldMk cId="365378215" sldId="2117"/>
            <ac:spMk id="7" creationId="{C11A5859-4320-A86B-6FF9-21D156136B8F}"/>
          </ac:spMkLst>
        </pc:spChg>
        <pc:spChg chg="add">
          <ac:chgData name="Yoel Kortick" userId="167978f5-7f40-4909-85d5-d4149554ad4e" providerId="ADAL" clId="{ED1C5281-5FE9-479C-AE84-D7BCC3C8615B}" dt="2024-07-22T13:20:34.255" v="127" actId="11529"/>
          <ac:spMkLst>
            <pc:docMk/>
            <pc:sldMk cId="365378215" sldId="2117"/>
            <ac:spMk id="8" creationId="{A54EBD0D-5196-9466-3198-EC890227C5AE}"/>
          </ac:spMkLst>
        </pc:spChg>
        <pc:spChg chg="mod">
          <ac:chgData name="Yoel Kortick" userId="167978f5-7f40-4909-85d5-d4149554ad4e" providerId="ADAL" clId="{ED1C5281-5FE9-479C-AE84-D7BCC3C8615B}" dt="2024-07-22T13:20:17.857" v="124" actId="1076"/>
          <ac:spMkLst>
            <pc:docMk/>
            <pc:sldMk cId="365378215" sldId="2117"/>
            <ac:spMk id="9" creationId="{068B42EE-C211-0CF1-F9D8-0568D1670B56}"/>
          </ac:spMkLst>
        </pc:spChg>
        <pc:picChg chg="del">
          <ac:chgData name="Yoel Kortick" userId="167978f5-7f40-4909-85d5-d4149554ad4e" providerId="ADAL" clId="{ED1C5281-5FE9-479C-AE84-D7BCC3C8615B}" dt="2024-07-22T13:19:53.482" v="117" actId="478"/>
          <ac:picMkLst>
            <pc:docMk/>
            <pc:sldMk cId="365378215" sldId="2117"/>
            <ac:picMk id="3" creationId="{F3976704-6A20-CC8C-F72D-C8E225575CF1}"/>
          </ac:picMkLst>
        </pc:picChg>
        <pc:picChg chg="add mod ord">
          <ac:chgData name="Yoel Kortick" userId="167978f5-7f40-4909-85d5-d4149554ad4e" providerId="ADAL" clId="{ED1C5281-5FE9-479C-AE84-D7BCC3C8615B}" dt="2024-07-22T13:20:35.995" v="128" actId="208"/>
          <ac:picMkLst>
            <pc:docMk/>
            <pc:sldMk cId="365378215" sldId="2117"/>
            <ac:picMk id="6" creationId="{63106E19-8027-B2F1-9C03-6DBB751BE4D1}"/>
          </ac:picMkLst>
        </pc:picChg>
      </pc:sldChg>
      <pc:sldChg chg="addSp delSp modSp mod">
        <pc:chgData name="Yoel Kortick" userId="167978f5-7f40-4909-85d5-d4149554ad4e" providerId="ADAL" clId="{ED1C5281-5FE9-479C-AE84-D7BCC3C8615B}" dt="2024-07-22T13:26:46.121" v="145" actId="208"/>
        <pc:sldMkLst>
          <pc:docMk/>
          <pc:sldMk cId="2110368048" sldId="2119"/>
        </pc:sldMkLst>
        <pc:spChg chg="add">
          <ac:chgData name="Yoel Kortick" userId="167978f5-7f40-4909-85d5-d4149554ad4e" providerId="ADAL" clId="{ED1C5281-5FE9-479C-AE84-D7BCC3C8615B}" dt="2024-07-22T13:26:43.145" v="144" actId="11529"/>
          <ac:spMkLst>
            <pc:docMk/>
            <pc:sldMk cId="2110368048" sldId="2119"/>
            <ac:spMk id="6" creationId="{A9182E57-A6C9-7D26-CE07-36B8D6086741}"/>
          </ac:spMkLst>
        </pc:spChg>
        <pc:spChg chg="mod">
          <ac:chgData name="Yoel Kortick" userId="167978f5-7f40-4909-85d5-d4149554ad4e" providerId="ADAL" clId="{ED1C5281-5FE9-479C-AE84-D7BCC3C8615B}" dt="2024-07-22T13:26:31.410" v="141" actId="14100"/>
          <ac:spMkLst>
            <pc:docMk/>
            <pc:sldMk cId="2110368048" sldId="2119"/>
            <ac:spMk id="7" creationId="{C579A3CB-60A2-1143-3FCC-B7BBF5E97BFA}"/>
          </ac:spMkLst>
        </pc:spChg>
        <pc:spChg chg="mod">
          <ac:chgData name="Yoel Kortick" userId="167978f5-7f40-4909-85d5-d4149554ad4e" providerId="ADAL" clId="{ED1C5281-5FE9-479C-AE84-D7BCC3C8615B}" dt="2024-07-22T13:26:26.363" v="139" actId="14100"/>
          <ac:spMkLst>
            <pc:docMk/>
            <pc:sldMk cId="2110368048" sldId="2119"/>
            <ac:spMk id="8" creationId="{A53F87C6-5C75-C0D2-B827-13BBA3B340B3}"/>
          </ac:spMkLst>
        </pc:spChg>
        <pc:spChg chg="mod">
          <ac:chgData name="Yoel Kortick" userId="167978f5-7f40-4909-85d5-d4149554ad4e" providerId="ADAL" clId="{ED1C5281-5FE9-479C-AE84-D7BCC3C8615B}" dt="2024-07-22T13:26:37.928" v="143" actId="14100"/>
          <ac:spMkLst>
            <pc:docMk/>
            <pc:sldMk cId="2110368048" sldId="2119"/>
            <ac:spMk id="9" creationId="{068B42EE-C211-0CF1-F9D8-0568D1670B56}"/>
          </ac:spMkLst>
        </pc:spChg>
        <pc:picChg chg="del">
          <ac:chgData name="Yoel Kortick" userId="167978f5-7f40-4909-85d5-d4149554ad4e" providerId="ADAL" clId="{ED1C5281-5FE9-479C-AE84-D7BCC3C8615B}" dt="2024-07-22T13:26:06.355" v="129" actId="478"/>
          <ac:picMkLst>
            <pc:docMk/>
            <pc:sldMk cId="2110368048" sldId="2119"/>
            <ac:picMk id="3" creationId="{790F193B-65E6-D506-855A-4EAA3655FC00}"/>
          </ac:picMkLst>
        </pc:picChg>
        <pc:picChg chg="add mod ord">
          <ac:chgData name="Yoel Kortick" userId="167978f5-7f40-4909-85d5-d4149554ad4e" providerId="ADAL" clId="{ED1C5281-5FE9-479C-AE84-D7BCC3C8615B}" dt="2024-07-22T13:26:46.121" v="145" actId="208"/>
          <ac:picMkLst>
            <pc:docMk/>
            <pc:sldMk cId="2110368048" sldId="2119"/>
            <ac:picMk id="5" creationId="{20E76E1E-B11B-E6E9-D6A4-5F0BA8DA987E}"/>
          </ac:picMkLst>
        </pc:picChg>
      </pc:sldChg>
      <pc:sldChg chg="addSp delSp modSp mod">
        <pc:chgData name="Yoel Kortick" userId="167978f5-7f40-4909-85d5-d4149554ad4e" providerId="ADAL" clId="{ED1C5281-5FE9-479C-AE84-D7BCC3C8615B}" dt="2024-07-22T13:16:22.001" v="77" actId="208"/>
        <pc:sldMkLst>
          <pc:docMk/>
          <pc:sldMk cId="3684314492" sldId="2130"/>
        </pc:sldMkLst>
        <pc:spChg chg="mod">
          <ac:chgData name="Yoel Kortick" userId="167978f5-7f40-4909-85d5-d4149554ad4e" providerId="ADAL" clId="{ED1C5281-5FE9-479C-AE84-D7BCC3C8615B}" dt="2024-07-22T13:15:54.423" v="65" actId="1076"/>
          <ac:spMkLst>
            <pc:docMk/>
            <pc:sldMk cId="3684314492" sldId="2130"/>
            <ac:spMk id="4" creationId="{2490F34D-A7E2-4EA9-8B1A-78371A1F1CD1}"/>
          </ac:spMkLst>
        </pc:spChg>
        <pc:spChg chg="mod">
          <ac:chgData name="Yoel Kortick" userId="167978f5-7f40-4909-85d5-d4149554ad4e" providerId="ADAL" clId="{ED1C5281-5FE9-479C-AE84-D7BCC3C8615B}" dt="2024-07-22T13:16:03.544" v="68" actId="14100"/>
          <ac:spMkLst>
            <pc:docMk/>
            <pc:sldMk cId="3684314492" sldId="2130"/>
            <ac:spMk id="6" creationId="{A3FC2A55-AE5D-4D66-A072-E9229971FE4C}"/>
          </ac:spMkLst>
        </pc:spChg>
        <pc:spChg chg="mod">
          <ac:chgData name="Yoel Kortick" userId="167978f5-7f40-4909-85d5-d4149554ad4e" providerId="ADAL" clId="{ED1C5281-5FE9-479C-AE84-D7BCC3C8615B}" dt="2024-07-22T13:16:16.969" v="74" actId="14100"/>
          <ac:spMkLst>
            <pc:docMk/>
            <pc:sldMk cId="3684314492" sldId="2130"/>
            <ac:spMk id="7" creationId="{8083C909-9A2F-C552-B6DB-D2EAD916535D}"/>
          </ac:spMkLst>
        </pc:spChg>
        <pc:spChg chg="mod">
          <ac:chgData name="Yoel Kortick" userId="167978f5-7f40-4909-85d5-d4149554ad4e" providerId="ADAL" clId="{ED1C5281-5FE9-479C-AE84-D7BCC3C8615B}" dt="2024-07-22T13:16:09.915" v="71" actId="14100"/>
          <ac:spMkLst>
            <pc:docMk/>
            <pc:sldMk cId="3684314492" sldId="2130"/>
            <ac:spMk id="8" creationId="{A3FC5C96-50FA-52C5-6FD0-5C8DC44DCD7F}"/>
          </ac:spMkLst>
        </pc:spChg>
        <pc:spChg chg="mod">
          <ac:chgData name="Yoel Kortick" userId="167978f5-7f40-4909-85d5-d4149554ad4e" providerId="ADAL" clId="{ED1C5281-5FE9-479C-AE84-D7BCC3C8615B}" dt="2024-07-22T13:15:36.916" v="60" actId="1037"/>
          <ac:spMkLst>
            <pc:docMk/>
            <pc:sldMk cId="3684314492" sldId="2130"/>
            <ac:spMk id="9" creationId="{9EB9CA65-FCC5-24C9-2990-ECB4E6A4087A}"/>
          </ac:spMkLst>
        </pc:spChg>
        <pc:spChg chg="add mod">
          <ac:chgData name="Yoel Kortick" userId="167978f5-7f40-4909-85d5-d4149554ad4e" providerId="ADAL" clId="{ED1C5281-5FE9-479C-AE84-D7BCC3C8615B}" dt="2024-07-22T13:15:30.478" v="36" actId="571"/>
          <ac:spMkLst>
            <pc:docMk/>
            <pc:sldMk cId="3684314492" sldId="2130"/>
            <ac:spMk id="12" creationId="{196450EC-7382-9D8E-7274-47BFEFE3493B}"/>
          </ac:spMkLst>
        </pc:spChg>
        <pc:spChg chg="add mod">
          <ac:chgData name="Yoel Kortick" userId="167978f5-7f40-4909-85d5-d4149554ad4e" providerId="ADAL" clId="{ED1C5281-5FE9-479C-AE84-D7BCC3C8615B}" dt="2024-07-22T13:15:30.478" v="36" actId="571"/>
          <ac:spMkLst>
            <pc:docMk/>
            <pc:sldMk cId="3684314492" sldId="2130"/>
            <ac:spMk id="13" creationId="{0F95AA68-454A-590A-F55F-026994CAFE3F}"/>
          </ac:spMkLst>
        </pc:spChg>
        <pc:spChg chg="add mod">
          <ac:chgData name="Yoel Kortick" userId="167978f5-7f40-4909-85d5-d4149554ad4e" providerId="ADAL" clId="{ED1C5281-5FE9-479C-AE84-D7BCC3C8615B}" dt="2024-07-22T13:15:30.478" v="36" actId="571"/>
          <ac:spMkLst>
            <pc:docMk/>
            <pc:sldMk cId="3684314492" sldId="2130"/>
            <ac:spMk id="14" creationId="{5016E63E-3A59-6D83-F3FA-319F0E2C6872}"/>
          </ac:spMkLst>
        </pc:spChg>
        <pc:picChg chg="add mod ord">
          <ac:chgData name="Yoel Kortick" userId="167978f5-7f40-4909-85d5-d4149554ad4e" providerId="ADAL" clId="{ED1C5281-5FE9-479C-AE84-D7BCC3C8615B}" dt="2024-07-22T13:16:22.001" v="77" actId="208"/>
          <ac:picMkLst>
            <pc:docMk/>
            <pc:sldMk cId="3684314492" sldId="2130"/>
            <ac:picMk id="5" creationId="{4D83F086-DBDB-649F-4D96-5E98ABC6251B}"/>
          </ac:picMkLst>
        </pc:picChg>
        <pc:picChg chg="del">
          <ac:chgData name="Yoel Kortick" userId="167978f5-7f40-4909-85d5-d4149554ad4e" providerId="ADAL" clId="{ED1C5281-5FE9-479C-AE84-D7BCC3C8615B}" dt="2024-07-22T13:15:15.990" v="32" actId="478"/>
          <ac:picMkLst>
            <pc:docMk/>
            <pc:sldMk cId="3684314492" sldId="2130"/>
            <ac:picMk id="10" creationId="{0FCFE3CD-7A56-A548-9E97-8172BE2C0912}"/>
          </ac:picMkLst>
        </pc:picChg>
        <pc:cxnChg chg="mod">
          <ac:chgData name="Yoel Kortick" userId="167978f5-7f40-4909-85d5-d4149554ad4e" providerId="ADAL" clId="{ED1C5281-5FE9-479C-AE84-D7BCC3C8615B}" dt="2024-07-22T13:15:59.157" v="67" actId="14100"/>
          <ac:cxnSpMkLst>
            <pc:docMk/>
            <pc:sldMk cId="3684314492" sldId="2130"/>
            <ac:cxnSpMk id="11" creationId="{7B94756E-B53F-6859-24ED-4DA552E37C6D}"/>
          </ac:cxnSpMkLst>
        </pc:cxnChg>
        <pc:cxnChg chg="add mod">
          <ac:chgData name="Yoel Kortick" userId="167978f5-7f40-4909-85d5-d4149554ad4e" providerId="ADAL" clId="{ED1C5281-5FE9-479C-AE84-D7BCC3C8615B}" dt="2024-07-22T13:15:30.478" v="36" actId="571"/>
          <ac:cxnSpMkLst>
            <pc:docMk/>
            <pc:sldMk cId="3684314492" sldId="2130"/>
            <ac:cxnSpMk id="15" creationId="{4AB0E35B-D69E-ECF3-CC15-FDCA9C1E4EC0}"/>
          </ac:cxnSpMkLst>
        </pc:cxnChg>
      </pc:sldChg>
      <pc:sldChg chg="addSp delSp modSp mod">
        <pc:chgData name="Yoel Kortick" userId="167978f5-7f40-4909-85d5-d4149554ad4e" providerId="ADAL" clId="{ED1C5281-5FE9-479C-AE84-D7BCC3C8615B}" dt="2024-07-22T13:17:38.571" v="116" actId="208"/>
        <pc:sldMkLst>
          <pc:docMk/>
          <pc:sldMk cId="1663668104" sldId="2131"/>
        </pc:sldMkLst>
        <pc:spChg chg="mod">
          <ac:chgData name="Yoel Kortick" userId="167978f5-7f40-4909-85d5-d4149554ad4e" providerId="ADAL" clId="{ED1C5281-5FE9-479C-AE84-D7BCC3C8615B}" dt="2024-07-22T13:17:35.345" v="115" actId="1036"/>
          <ac:spMkLst>
            <pc:docMk/>
            <pc:sldMk cId="1663668104" sldId="2131"/>
            <ac:spMk id="4" creationId="{2490F34D-A7E2-4EA9-8B1A-78371A1F1CD1}"/>
          </ac:spMkLst>
        </pc:spChg>
        <pc:spChg chg="mod">
          <ac:chgData name="Yoel Kortick" userId="167978f5-7f40-4909-85d5-d4149554ad4e" providerId="ADAL" clId="{ED1C5281-5FE9-479C-AE84-D7BCC3C8615B}" dt="2024-07-22T13:17:27.205" v="87" actId="14100"/>
          <ac:spMkLst>
            <pc:docMk/>
            <pc:sldMk cId="1663668104" sldId="2131"/>
            <ac:spMk id="6" creationId="{A3FC2A55-AE5D-4D66-A072-E9229971FE4C}"/>
          </ac:spMkLst>
        </pc:spChg>
        <pc:spChg chg="mod">
          <ac:chgData name="Yoel Kortick" userId="167978f5-7f40-4909-85d5-d4149554ad4e" providerId="ADAL" clId="{ED1C5281-5FE9-479C-AE84-D7BCC3C8615B}" dt="2024-07-22T13:17:12.411" v="82" actId="14100"/>
          <ac:spMkLst>
            <pc:docMk/>
            <pc:sldMk cId="1663668104" sldId="2131"/>
            <ac:spMk id="7" creationId="{8083C909-9A2F-C552-B6DB-D2EAD916535D}"/>
          </ac:spMkLst>
        </pc:spChg>
        <pc:spChg chg="mod">
          <ac:chgData name="Yoel Kortick" userId="167978f5-7f40-4909-85d5-d4149554ad4e" providerId="ADAL" clId="{ED1C5281-5FE9-479C-AE84-D7BCC3C8615B}" dt="2024-07-22T13:17:18.631" v="84" actId="14100"/>
          <ac:spMkLst>
            <pc:docMk/>
            <pc:sldMk cId="1663668104" sldId="2131"/>
            <ac:spMk id="8" creationId="{A3FC5C96-50FA-52C5-6FD0-5C8DC44DCD7F}"/>
          </ac:spMkLst>
        </pc:spChg>
        <pc:spChg chg="mod">
          <ac:chgData name="Yoel Kortick" userId="167978f5-7f40-4909-85d5-d4149554ad4e" providerId="ADAL" clId="{ED1C5281-5FE9-479C-AE84-D7BCC3C8615B}" dt="2024-07-22T13:17:21.455" v="85" actId="1076"/>
          <ac:spMkLst>
            <pc:docMk/>
            <pc:sldMk cId="1663668104" sldId="2131"/>
            <ac:spMk id="9" creationId="{9EB9CA65-FCC5-24C9-2990-ECB4E6A4087A}"/>
          </ac:spMkLst>
        </pc:spChg>
        <pc:picChg chg="del">
          <ac:chgData name="Yoel Kortick" userId="167978f5-7f40-4909-85d5-d4149554ad4e" providerId="ADAL" clId="{ED1C5281-5FE9-479C-AE84-D7BCC3C8615B}" dt="2024-07-22T13:17:03.030" v="78" actId="478"/>
          <ac:picMkLst>
            <pc:docMk/>
            <pc:sldMk cId="1663668104" sldId="2131"/>
            <ac:picMk id="5" creationId="{72444E9D-95BD-13D3-DB48-2EF08CDF67DA}"/>
          </ac:picMkLst>
        </pc:picChg>
        <pc:picChg chg="add mod ord">
          <ac:chgData name="Yoel Kortick" userId="167978f5-7f40-4909-85d5-d4149554ad4e" providerId="ADAL" clId="{ED1C5281-5FE9-479C-AE84-D7BCC3C8615B}" dt="2024-07-22T13:17:38.571" v="116" actId="208"/>
          <ac:picMkLst>
            <pc:docMk/>
            <pc:sldMk cId="1663668104" sldId="2131"/>
            <ac:picMk id="10" creationId="{38B5F02D-7046-6349-39BF-EAF088C9BE3F}"/>
          </ac:picMkLst>
        </pc:picChg>
        <pc:cxnChg chg="mod">
          <ac:chgData name="Yoel Kortick" userId="167978f5-7f40-4909-85d5-d4149554ad4e" providerId="ADAL" clId="{ED1C5281-5FE9-479C-AE84-D7BCC3C8615B}" dt="2024-07-22T13:17:35.345" v="115" actId="1036"/>
          <ac:cxnSpMkLst>
            <pc:docMk/>
            <pc:sldMk cId="1663668104" sldId="2131"/>
            <ac:cxnSpMk id="11" creationId="{7B94756E-B53F-6859-24ED-4DA552E37C6D}"/>
          </ac:cxnSpMkLst>
        </pc:cxnChg>
      </pc:sldChg>
      <pc:sldChg chg="modSp mod">
        <pc:chgData name="Yoel Kortick" userId="167978f5-7f40-4909-85d5-d4149554ad4e" providerId="ADAL" clId="{ED1C5281-5FE9-479C-AE84-D7BCC3C8615B}" dt="2024-07-22T13:34:59.345" v="146" actId="208"/>
        <pc:sldMkLst>
          <pc:docMk/>
          <pc:sldMk cId="2881196889" sldId="2136"/>
        </pc:sldMkLst>
        <pc:picChg chg="mod">
          <ac:chgData name="Yoel Kortick" userId="167978f5-7f40-4909-85d5-d4149554ad4e" providerId="ADAL" clId="{ED1C5281-5FE9-479C-AE84-D7BCC3C8615B}" dt="2024-07-22T13:34:59.345" v="146" actId="208"/>
          <ac:picMkLst>
            <pc:docMk/>
            <pc:sldMk cId="2881196889" sldId="2136"/>
            <ac:picMk id="5" creationId="{59B0250F-F59B-39BA-6E0A-9CD7F5F1A45A}"/>
          </ac:picMkLst>
        </pc:picChg>
      </pc:sldChg>
      <pc:sldChg chg="addSp delSp modSp mod">
        <pc:chgData name="Yoel Kortick" userId="167978f5-7f40-4909-85d5-d4149554ad4e" providerId="ADAL" clId="{ED1C5281-5FE9-479C-AE84-D7BCC3C8615B}" dt="2024-07-22T13:43:05.181" v="178" actId="208"/>
        <pc:sldMkLst>
          <pc:docMk/>
          <pc:sldMk cId="1175132014" sldId="2137"/>
        </pc:sldMkLst>
        <pc:spChg chg="mod">
          <ac:chgData name="Yoel Kortick" userId="167978f5-7f40-4909-85d5-d4149554ad4e" providerId="ADAL" clId="{ED1C5281-5FE9-479C-AE84-D7BCC3C8615B}" dt="2024-07-22T13:43:00.273" v="176" actId="14100"/>
          <ac:spMkLst>
            <pc:docMk/>
            <pc:sldMk cId="1175132014" sldId="2137"/>
            <ac:spMk id="7" creationId="{2DCDA254-CB5D-789B-2E92-6A869E0AA472}"/>
          </ac:spMkLst>
        </pc:spChg>
        <pc:spChg chg="mod">
          <ac:chgData name="Yoel Kortick" userId="167978f5-7f40-4909-85d5-d4149554ad4e" providerId="ADAL" clId="{ED1C5281-5FE9-479C-AE84-D7BCC3C8615B}" dt="2024-07-22T13:43:03.213" v="177" actId="1076"/>
          <ac:spMkLst>
            <pc:docMk/>
            <pc:sldMk cId="1175132014" sldId="2137"/>
            <ac:spMk id="11" creationId="{7CE6E1F5-90F8-2459-C5B6-6E7AF3A9F22B}"/>
          </ac:spMkLst>
        </pc:spChg>
        <pc:spChg chg="mod">
          <ac:chgData name="Yoel Kortick" userId="167978f5-7f40-4909-85d5-d4149554ad4e" providerId="ADAL" clId="{ED1C5281-5FE9-479C-AE84-D7BCC3C8615B}" dt="2024-07-22T13:42:09.791" v="161" actId="1076"/>
          <ac:spMkLst>
            <pc:docMk/>
            <pc:sldMk cId="1175132014" sldId="2137"/>
            <ac:spMk id="12" creationId="{32F1E12C-1F64-5103-426F-5A9463B6806A}"/>
          </ac:spMkLst>
        </pc:spChg>
        <pc:spChg chg="mod">
          <ac:chgData name="Yoel Kortick" userId="167978f5-7f40-4909-85d5-d4149554ad4e" providerId="ADAL" clId="{ED1C5281-5FE9-479C-AE84-D7BCC3C8615B}" dt="2024-07-22T13:42:12.499" v="162" actId="1076"/>
          <ac:spMkLst>
            <pc:docMk/>
            <pc:sldMk cId="1175132014" sldId="2137"/>
            <ac:spMk id="13" creationId="{2DE97276-D77B-F628-237D-9B1D7F6F15B8}"/>
          </ac:spMkLst>
        </pc:spChg>
        <pc:picChg chg="add del mod ord">
          <ac:chgData name="Yoel Kortick" userId="167978f5-7f40-4909-85d5-d4149554ad4e" providerId="ADAL" clId="{ED1C5281-5FE9-479C-AE84-D7BCC3C8615B}" dt="2024-07-22T13:42:47.126" v="164" actId="478"/>
          <ac:picMkLst>
            <pc:docMk/>
            <pc:sldMk cId="1175132014" sldId="2137"/>
            <ac:picMk id="3" creationId="{D5F06663-C973-C0F2-CC1B-8D8DC44251D3}"/>
          </ac:picMkLst>
        </pc:picChg>
        <pc:picChg chg="del">
          <ac:chgData name="Yoel Kortick" userId="167978f5-7f40-4909-85d5-d4149554ad4e" providerId="ADAL" clId="{ED1C5281-5FE9-479C-AE84-D7BCC3C8615B}" dt="2024-07-22T13:41:56.527" v="147" actId="478"/>
          <ac:picMkLst>
            <pc:docMk/>
            <pc:sldMk cId="1175132014" sldId="2137"/>
            <ac:picMk id="5" creationId="{5E407D45-2677-7084-E07D-04909CE3DD97}"/>
          </ac:picMkLst>
        </pc:picChg>
        <pc:picChg chg="add mod ord">
          <ac:chgData name="Yoel Kortick" userId="167978f5-7f40-4909-85d5-d4149554ad4e" providerId="ADAL" clId="{ED1C5281-5FE9-479C-AE84-D7BCC3C8615B}" dt="2024-07-22T13:43:05.181" v="178" actId="208"/>
          <ac:picMkLst>
            <pc:docMk/>
            <pc:sldMk cId="1175132014" sldId="2137"/>
            <ac:picMk id="9" creationId="{33679014-71E2-892E-BA34-46F442CCACFC}"/>
          </ac:picMkLst>
        </pc:picChg>
      </pc:sldChg>
      <pc:sldChg chg="addSp delSp modSp mod">
        <pc:chgData name="Yoel Kortick" userId="167978f5-7f40-4909-85d5-d4149554ad4e" providerId="ADAL" clId="{ED1C5281-5FE9-479C-AE84-D7BCC3C8615B}" dt="2024-07-22T14:14:07.462" v="196" actId="14100"/>
        <pc:sldMkLst>
          <pc:docMk/>
          <pc:sldMk cId="3427107179" sldId="2143"/>
        </pc:sldMkLst>
        <pc:spChg chg="mod">
          <ac:chgData name="Yoel Kortick" userId="167978f5-7f40-4909-85d5-d4149554ad4e" providerId="ADAL" clId="{ED1C5281-5FE9-479C-AE84-D7BCC3C8615B}" dt="2024-07-22T14:14:07.462" v="196" actId="14100"/>
          <ac:spMkLst>
            <pc:docMk/>
            <pc:sldMk cId="3427107179" sldId="2143"/>
            <ac:spMk id="10" creationId="{1012A60A-62DF-7272-8915-C764F95A9064}"/>
          </ac:spMkLst>
        </pc:spChg>
        <pc:spChg chg="mod">
          <ac:chgData name="Yoel Kortick" userId="167978f5-7f40-4909-85d5-d4149554ad4e" providerId="ADAL" clId="{ED1C5281-5FE9-479C-AE84-D7BCC3C8615B}" dt="2024-07-22T14:12:51.408" v="189" actId="207"/>
          <ac:spMkLst>
            <pc:docMk/>
            <pc:sldMk cId="3427107179" sldId="2143"/>
            <ac:spMk id="12" creationId="{9184C22F-6EB8-3D30-38D0-DDEBB70AD9D6}"/>
          </ac:spMkLst>
        </pc:spChg>
        <pc:picChg chg="del">
          <ac:chgData name="Yoel Kortick" userId="167978f5-7f40-4909-85d5-d4149554ad4e" providerId="ADAL" clId="{ED1C5281-5FE9-479C-AE84-D7BCC3C8615B}" dt="2024-07-22T14:12:26.487" v="179" actId="478"/>
          <ac:picMkLst>
            <pc:docMk/>
            <pc:sldMk cId="3427107179" sldId="2143"/>
            <ac:picMk id="3" creationId="{87DD2AFD-DBE3-ED72-4F7F-81664183A6BE}"/>
          </ac:picMkLst>
        </pc:picChg>
        <pc:picChg chg="add mod ord">
          <ac:chgData name="Yoel Kortick" userId="167978f5-7f40-4909-85d5-d4149554ad4e" providerId="ADAL" clId="{ED1C5281-5FE9-479C-AE84-D7BCC3C8615B}" dt="2024-07-22T14:12:59.673" v="190" actId="208"/>
          <ac:picMkLst>
            <pc:docMk/>
            <pc:sldMk cId="3427107179" sldId="2143"/>
            <ac:picMk id="5" creationId="{8834DE8F-A195-7F2C-084A-1A20CEB93667}"/>
          </ac:picMkLst>
        </pc:picChg>
      </pc:sldChg>
      <pc:sldChg chg="addSp delSp modSp mod">
        <pc:chgData name="Yoel Kortick" userId="167978f5-7f40-4909-85d5-d4149554ad4e" providerId="ADAL" clId="{ED1C5281-5FE9-479C-AE84-D7BCC3C8615B}" dt="2024-07-22T14:14:38.883" v="199" actId="208"/>
        <pc:sldMkLst>
          <pc:docMk/>
          <pc:sldMk cId="55333462" sldId="2144"/>
        </pc:sldMkLst>
        <pc:spChg chg="del">
          <ac:chgData name="Yoel Kortick" userId="167978f5-7f40-4909-85d5-d4149554ad4e" providerId="ADAL" clId="{ED1C5281-5FE9-479C-AE84-D7BCC3C8615B}" dt="2024-07-22T14:13:56.439" v="194" actId="478"/>
          <ac:spMkLst>
            <pc:docMk/>
            <pc:sldMk cId="55333462" sldId="2144"/>
            <ac:spMk id="5" creationId="{DB34930B-6BC3-903F-7FBD-755370983F1D}"/>
          </ac:spMkLst>
        </pc:spChg>
        <pc:spChg chg="add mod">
          <ac:chgData name="Yoel Kortick" userId="167978f5-7f40-4909-85d5-d4149554ad4e" providerId="ADAL" clId="{ED1C5281-5FE9-479C-AE84-D7BCC3C8615B}" dt="2024-07-22T14:14:35.335" v="198" actId="1036"/>
          <ac:spMkLst>
            <pc:docMk/>
            <pc:sldMk cId="55333462" sldId="2144"/>
            <ac:spMk id="7" creationId="{492206FB-9C23-B2ED-10A4-208B1EC1AA67}"/>
          </ac:spMkLst>
        </pc:spChg>
        <pc:spChg chg="add mod">
          <ac:chgData name="Yoel Kortick" userId="167978f5-7f40-4909-85d5-d4149554ad4e" providerId="ADAL" clId="{ED1C5281-5FE9-479C-AE84-D7BCC3C8615B}" dt="2024-07-22T14:14:35.335" v="198" actId="1036"/>
          <ac:spMkLst>
            <pc:docMk/>
            <pc:sldMk cId="55333462" sldId="2144"/>
            <ac:spMk id="8" creationId="{D3A2D141-0C20-ABE6-74E6-B6787BAFB0C8}"/>
          </ac:spMkLst>
        </pc:spChg>
        <pc:spChg chg="del">
          <ac:chgData name="Yoel Kortick" userId="167978f5-7f40-4909-85d5-d4149554ad4e" providerId="ADAL" clId="{ED1C5281-5FE9-479C-AE84-D7BCC3C8615B}" dt="2024-07-22T14:13:58.222" v="195" actId="478"/>
          <ac:spMkLst>
            <pc:docMk/>
            <pc:sldMk cId="55333462" sldId="2144"/>
            <ac:spMk id="10" creationId="{1C6BD225-BB18-ADB8-4C4B-3D792C1992E8}"/>
          </ac:spMkLst>
        </pc:spChg>
        <pc:picChg chg="add mod ord">
          <ac:chgData name="Yoel Kortick" userId="167978f5-7f40-4909-85d5-d4149554ad4e" providerId="ADAL" clId="{ED1C5281-5FE9-479C-AE84-D7BCC3C8615B}" dt="2024-07-22T14:14:38.883" v="199" actId="208"/>
          <ac:picMkLst>
            <pc:docMk/>
            <pc:sldMk cId="55333462" sldId="2144"/>
            <ac:picMk id="3" creationId="{C6851AAE-913A-2521-D3E5-903BFFE89726}"/>
          </ac:picMkLst>
        </pc:picChg>
        <pc:picChg chg="del">
          <ac:chgData name="Yoel Kortick" userId="167978f5-7f40-4909-85d5-d4149554ad4e" providerId="ADAL" clId="{ED1C5281-5FE9-479C-AE84-D7BCC3C8615B}" dt="2024-07-22T14:13:49.929" v="191" actId="478"/>
          <ac:picMkLst>
            <pc:docMk/>
            <pc:sldMk cId="55333462" sldId="2144"/>
            <ac:picMk id="13" creationId="{D857D287-6AB0-A6A2-413C-2367474FF284}"/>
          </ac:picMkLst>
        </pc:picChg>
      </pc:sldChg>
      <pc:sldChg chg="addSp delSp modSp mod">
        <pc:chgData name="Yoel Kortick" userId="167978f5-7f40-4909-85d5-d4149554ad4e" providerId="ADAL" clId="{ED1C5281-5FE9-479C-AE84-D7BCC3C8615B}" dt="2024-07-23T07:14:32.737" v="315" actId="208"/>
        <pc:sldMkLst>
          <pc:docMk/>
          <pc:sldMk cId="533027159" sldId="2147"/>
        </pc:sldMkLst>
        <pc:spChg chg="mod">
          <ac:chgData name="Yoel Kortick" userId="167978f5-7f40-4909-85d5-d4149554ad4e" providerId="ADAL" clId="{ED1C5281-5FE9-479C-AE84-D7BCC3C8615B}" dt="2024-07-23T07:14:09.756" v="278" actId="14100"/>
          <ac:spMkLst>
            <pc:docMk/>
            <pc:sldMk cId="533027159" sldId="2147"/>
            <ac:spMk id="4" creationId="{2490F34D-A7E2-4EA9-8B1A-78371A1F1CD1}"/>
          </ac:spMkLst>
        </pc:spChg>
        <pc:spChg chg="mod">
          <ac:chgData name="Yoel Kortick" userId="167978f5-7f40-4909-85d5-d4149554ad4e" providerId="ADAL" clId="{ED1C5281-5FE9-479C-AE84-D7BCC3C8615B}" dt="2024-07-23T07:13:43.499" v="242" actId="1582"/>
          <ac:spMkLst>
            <pc:docMk/>
            <pc:sldMk cId="533027159" sldId="2147"/>
            <ac:spMk id="8" creationId="{5FEAAA18-18C1-CA95-66FA-CA4341F6D27D}"/>
          </ac:spMkLst>
        </pc:spChg>
        <pc:spChg chg="del mod">
          <ac:chgData name="Yoel Kortick" userId="167978f5-7f40-4909-85d5-d4149554ad4e" providerId="ADAL" clId="{ED1C5281-5FE9-479C-AE84-D7BCC3C8615B}" dt="2024-07-23T07:14:13.337" v="279" actId="478"/>
          <ac:spMkLst>
            <pc:docMk/>
            <pc:sldMk cId="533027159" sldId="2147"/>
            <ac:spMk id="9" creationId="{D3052D7A-CD09-1F17-B70A-3A75D0F1E093}"/>
          </ac:spMkLst>
        </pc:spChg>
        <pc:spChg chg="add mod">
          <ac:chgData name="Yoel Kortick" userId="167978f5-7f40-4909-85d5-d4149554ad4e" providerId="ADAL" clId="{ED1C5281-5FE9-479C-AE84-D7BCC3C8615B}" dt="2024-07-23T07:14:29.660" v="314" actId="6549"/>
          <ac:spMkLst>
            <pc:docMk/>
            <pc:sldMk cId="533027159" sldId="2147"/>
            <ac:spMk id="11" creationId="{71DC67EA-9A27-D21F-456C-55C65911EA42}"/>
          </ac:spMkLst>
        </pc:spChg>
        <pc:spChg chg="mod">
          <ac:chgData name="Yoel Kortick" userId="167978f5-7f40-4909-85d5-d4149554ad4e" providerId="ADAL" clId="{ED1C5281-5FE9-479C-AE84-D7BCC3C8615B}" dt="2024-07-23T07:13:43.499" v="242" actId="1582"/>
          <ac:spMkLst>
            <pc:docMk/>
            <pc:sldMk cId="533027159" sldId="2147"/>
            <ac:spMk id="23" creationId="{E5270EC9-5CFC-4C34-29A5-3FF66C4DB5CF}"/>
          </ac:spMkLst>
        </pc:spChg>
        <pc:spChg chg="mod">
          <ac:chgData name="Yoel Kortick" userId="167978f5-7f40-4909-85d5-d4149554ad4e" providerId="ADAL" clId="{ED1C5281-5FE9-479C-AE84-D7BCC3C8615B}" dt="2024-07-23T07:13:18.159" v="237" actId="1076"/>
          <ac:spMkLst>
            <pc:docMk/>
            <pc:sldMk cId="533027159" sldId="2147"/>
            <ac:spMk id="24" creationId="{9B18D153-DF96-3A69-A7D7-9FC6B878F04E}"/>
          </ac:spMkLst>
        </pc:spChg>
        <pc:picChg chg="add mod ord">
          <ac:chgData name="Yoel Kortick" userId="167978f5-7f40-4909-85d5-d4149554ad4e" providerId="ADAL" clId="{ED1C5281-5FE9-479C-AE84-D7BCC3C8615B}" dt="2024-07-23T07:14:32.737" v="315" actId="208"/>
          <ac:picMkLst>
            <pc:docMk/>
            <pc:sldMk cId="533027159" sldId="2147"/>
            <ac:picMk id="3" creationId="{1BD03E9E-E026-F534-FEE3-A163BB06902E}"/>
          </ac:picMkLst>
        </pc:picChg>
        <pc:picChg chg="del">
          <ac:chgData name="Yoel Kortick" userId="167978f5-7f40-4909-85d5-d4149554ad4e" providerId="ADAL" clId="{ED1C5281-5FE9-479C-AE84-D7BCC3C8615B}" dt="2024-07-22T14:18:03.844" v="200" actId="478"/>
          <ac:picMkLst>
            <pc:docMk/>
            <pc:sldMk cId="533027159" sldId="2147"/>
            <ac:picMk id="3" creationId="{1F1BF932-41BE-EEE4-9BD9-91F17F5AE4C1}"/>
          </ac:picMkLst>
        </pc:picChg>
        <pc:picChg chg="add del mod ord">
          <ac:chgData name="Yoel Kortick" userId="167978f5-7f40-4909-85d5-d4149554ad4e" providerId="ADAL" clId="{ED1C5281-5FE9-479C-AE84-D7BCC3C8615B}" dt="2024-07-23T07:13:07.496" v="233" actId="478"/>
          <ac:picMkLst>
            <pc:docMk/>
            <pc:sldMk cId="533027159" sldId="2147"/>
            <ac:picMk id="5" creationId="{EF548E68-A1F9-4D99-6A0B-1574FEADD21E}"/>
          </ac:picMkLst>
        </pc:picChg>
        <pc:cxnChg chg="del">
          <ac:chgData name="Yoel Kortick" userId="167978f5-7f40-4909-85d5-d4149554ad4e" providerId="ADAL" clId="{ED1C5281-5FE9-479C-AE84-D7BCC3C8615B}" dt="2024-07-22T14:18:21.302" v="210" actId="478"/>
          <ac:cxnSpMkLst>
            <pc:docMk/>
            <pc:sldMk cId="533027159" sldId="2147"/>
            <ac:cxnSpMk id="16" creationId="{23E1B0C5-E644-735B-D7FA-9FDDFE19D8EC}"/>
          </ac:cxnSpMkLst>
        </pc:cxnChg>
        <pc:cxnChg chg="mod">
          <ac:chgData name="Yoel Kortick" userId="167978f5-7f40-4909-85d5-d4149554ad4e" providerId="ADAL" clId="{ED1C5281-5FE9-479C-AE84-D7BCC3C8615B}" dt="2024-07-23T07:13:50.231" v="244" actId="14100"/>
          <ac:cxnSpMkLst>
            <pc:docMk/>
            <pc:sldMk cId="533027159" sldId="2147"/>
            <ac:cxnSpMk id="22" creationId="{5DA268C0-1A95-22BD-9F5D-D35F0AD737F9}"/>
          </ac:cxnSpMkLst>
        </pc:cxnChg>
        <pc:cxnChg chg="mod">
          <ac:chgData name="Yoel Kortick" userId="167978f5-7f40-4909-85d5-d4149554ad4e" providerId="ADAL" clId="{ED1C5281-5FE9-479C-AE84-D7BCC3C8615B}" dt="2024-07-23T07:13:43.499" v="242" actId="1582"/>
          <ac:cxnSpMkLst>
            <pc:docMk/>
            <pc:sldMk cId="533027159" sldId="2147"/>
            <ac:cxnSpMk id="25" creationId="{A05EE642-513F-11BB-BC3F-0DF04B683AFE}"/>
          </ac:cxnSpMkLst>
        </pc:cxnChg>
      </pc:sldChg>
      <pc:sldChg chg="addSp delSp modSp mod">
        <pc:chgData name="Yoel Kortick" userId="167978f5-7f40-4909-85d5-d4149554ad4e" providerId="ADAL" clId="{ED1C5281-5FE9-479C-AE84-D7BCC3C8615B}" dt="2024-07-23T07:20:05.587" v="485" actId="1038"/>
        <pc:sldMkLst>
          <pc:docMk/>
          <pc:sldMk cId="1772524468" sldId="2149"/>
        </pc:sldMkLst>
        <pc:spChg chg="add mod">
          <ac:chgData name="Yoel Kortick" userId="167978f5-7f40-4909-85d5-d4149554ad4e" providerId="ADAL" clId="{ED1C5281-5FE9-479C-AE84-D7BCC3C8615B}" dt="2024-07-23T07:18:24.326" v="437" actId="1036"/>
          <ac:spMkLst>
            <pc:docMk/>
            <pc:sldMk cId="1772524468" sldId="2149"/>
            <ac:spMk id="4" creationId="{2541309B-A023-FB4A-7C4B-69D514DEC142}"/>
          </ac:spMkLst>
        </pc:spChg>
        <pc:spChg chg="add">
          <ac:chgData name="Yoel Kortick" userId="167978f5-7f40-4909-85d5-d4149554ad4e" providerId="ADAL" clId="{ED1C5281-5FE9-479C-AE84-D7BCC3C8615B}" dt="2024-07-23T07:19:52.502" v="452" actId="11529"/>
          <ac:spMkLst>
            <pc:docMk/>
            <pc:sldMk cId="1772524468" sldId="2149"/>
            <ac:spMk id="5" creationId="{F22693E8-7178-AFF5-9723-D7DD435DBFA5}"/>
          </ac:spMkLst>
        </pc:spChg>
        <pc:spChg chg="add mod">
          <ac:chgData name="Yoel Kortick" userId="167978f5-7f40-4909-85d5-d4149554ad4e" providerId="ADAL" clId="{ED1C5281-5FE9-479C-AE84-D7BCC3C8615B}" dt="2024-07-23T07:20:05.587" v="485" actId="1038"/>
          <ac:spMkLst>
            <pc:docMk/>
            <pc:sldMk cId="1772524468" sldId="2149"/>
            <ac:spMk id="7" creationId="{B6F06E63-371B-1CF7-91DE-CF45B03AC929}"/>
          </ac:spMkLst>
        </pc:spChg>
        <pc:spChg chg="mod">
          <ac:chgData name="Yoel Kortick" userId="167978f5-7f40-4909-85d5-d4149554ad4e" providerId="ADAL" clId="{ED1C5281-5FE9-479C-AE84-D7BCC3C8615B}" dt="2024-07-23T07:18:07.238" v="390" actId="1036"/>
          <ac:spMkLst>
            <pc:docMk/>
            <pc:sldMk cId="1772524468" sldId="2149"/>
            <ac:spMk id="16" creationId="{3EB7FD7E-B6B1-F3B0-1BA2-451EDB99622E}"/>
          </ac:spMkLst>
        </pc:spChg>
        <pc:spChg chg="del">
          <ac:chgData name="Yoel Kortick" userId="167978f5-7f40-4909-85d5-d4149554ad4e" providerId="ADAL" clId="{ED1C5281-5FE9-479C-AE84-D7BCC3C8615B}" dt="2024-07-23T07:18:10.597" v="391" actId="478"/>
          <ac:spMkLst>
            <pc:docMk/>
            <pc:sldMk cId="1772524468" sldId="2149"/>
            <ac:spMk id="17" creationId="{1EC206D5-8627-63C1-74EB-7CF8B6D737D9}"/>
          </ac:spMkLst>
        </pc:spChg>
        <pc:spChg chg="mod">
          <ac:chgData name="Yoel Kortick" userId="167978f5-7f40-4909-85d5-d4149554ad4e" providerId="ADAL" clId="{ED1C5281-5FE9-479C-AE84-D7BCC3C8615B}" dt="2024-07-23T07:19:39.941" v="451" actId="404"/>
          <ac:spMkLst>
            <pc:docMk/>
            <pc:sldMk cId="1772524468" sldId="2149"/>
            <ac:spMk id="19" creationId="{8F72D9E9-1568-E58E-483D-F3F33AFC4033}"/>
          </ac:spMkLst>
        </pc:spChg>
        <pc:picChg chg="add mod ord">
          <ac:chgData name="Yoel Kortick" userId="167978f5-7f40-4909-85d5-d4149554ad4e" providerId="ADAL" clId="{ED1C5281-5FE9-479C-AE84-D7BCC3C8615B}" dt="2024-07-23T07:17:58.982" v="384" actId="167"/>
          <ac:picMkLst>
            <pc:docMk/>
            <pc:sldMk cId="1772524468" sldId="2149"/>
            <ac:picMk id="3" creationId="{9053788B-9CB1-5C33-35D5-2D583B278B4C}"/>
          </ac:picMkLst>
        </pc:picChg>
        <pc:picChg chg="del">
          <ac:chgData name="Yoel Kortick" userId="167978f5-7f40-4909-85d5-d4149554ad4e" providerId="ADAL" clId="{ED1C5281-5FE9-479C-AE84-D7BCC3C8615B}" dt="2024-07-23T07:17:50.005" v="380" actId="478"/>
          <ac:picMkLst>
            <pc:docMk/>
            <pc:sldMk cId="1772524468" sldId="2149"/>
            <ac:picMk id="15" creationId="{EC11E9BD-F17D-9D5C-9056-7AD5E5CE7BF8}"/>
          </ac:picMkLst>
        </pc:picChg>
      </pc:sldChg>
      <pc:sldChg chg="addSp delSp modSp add mod">
        <pc:chgData name="Yoel Kortick" userId="167978f5-7f40-4909-85d5-d4149554ad4e" providerId="ADAL" clId="{ED1C5281-5FE9-479C-AE84-D7BCC3C8615B}" dt="2024-07-23T07:16:34.156" v="379" actId="208"/>
        <pc:sldMkLst>
          <pc:docMk/>
          <pc:sldMk cId="3990178100" sldId="2157"/>
        </pc:sldMkLst>
        <pc:spChg chg="add mod">
          <ac:chgData name="Yoel Kortick" userId="167978f5-7f40-4909-85d5-d4149554ad4e" providerId="ADAL" clId="{ED1C5281-5FE9-479C-AE84-D7BCC3C8615B}" dt="2024-07-23T07:16:04.932" v="331" actId="1036"/>
          <ac:spMkLst>
            <pc:docMk/>
            <pc:sldMk cId="3990178100" sldId="2157"/>
            <ac:spMk id="7" creationId="{6582B030-C448-2593-A849-C7E0D3A4B7A9}"/>
          </ac:spMkLst>
        </pc:spChg>
        <pc:spChg chg="mod">
          <ac:chgData name="Yoel Kortick" userId="167978f5-7f40-4909-85d5-d4149554ad4e" providerId="ADAL" clId="{ED1C5281-5FE9-479C-AE84-D7BCC3C8615B}" dt="2024-07-23T07:15:45.296" v="321" actId="14100"/>
          <ac:spMkLst>
            <pc:docMk/>
            <pc:sldMk cId="3990178100" sldId="2157"/>
            <ac:spMk id="8" creationId="{5FEAAA18-18C1-CA95-66FA-CA4341F6D27D}"/>
          </ac:spMkLst>
        </pc:spChg>
        <pc:spChg chg="mod">
          <ac:chgData name="Yoel Kortick" userId="167978f5-7f40-4909-85d5-d4149554ad4e" providerId="ADAL" clId="{ED1C5281-5FE9-479C-AE84-D7BCC3C8615B}" dt="2024-07-23T07:16:27.885" v="378" actId="20577"/>
          <ac:spMkLst>
            <pc:docMk/>
            <pc:sldMk cId="3990178100" sldId="2157"/>
            <ac:spMk id="11" creationId="{71DC67EA-9A27-D21F-456C-55C65911EA42}"/>
          </ac:spMkLst>
        </pc:spChg>
        <pc:spChg chg="del">
          <ac:chgData name="Yoel Kortick" userId="167978f5-7f40-4909-85d5-d4149554ad4e" providerId="ADAL" clId="{ED1C5281-5FE9-479C-AE84-D7BCC3C8615B}" dt="2024-07-23T07:15:50.915" v="323" actId="478"/>
          <ac:spMkLst>
            <pc:docMk/>
            <pc:sldMk cId="3990178100" sldId="2157"/>
            <ac:spMk id="23" creationId="{E5270EC9-5CFC-4C34-29A5-3FF66C4DB5CF}"/>
          </ac:spMkLst>
        </pc:spChg>
        <pc:spChg chg="del">
          <ac:chgData name="Yoel Kortick" userId="167978f5-7f40-4909-85d5-d4149554ad4e" providerId="ADAL" clId="{ED1C5281-5FE9-479C-AE84-D7BCC3C8615B}" dt="2024-07-23T07:15:52.708" v="324" actId="478"/>
          <ac:spMkLst>
            <pc:docMk/>
            <pc:sldMk cId="3990178100" sldId="2157"/>
            <ac:spMk id="24" creationId="{9B18D153-DF96-3A69-A7D7-9FC6B878F04E}"/>
          </ac:spMkLst>
        </pc:spChg>
        <pc:picChg chg="del">
          <ac:chgData name="Yoel Kortick" userId="167978f5-7f40-4909-85d5-d4149554ad4e" providerId="ADAL" clId="{ED1C5281-5FE9-479C-AE84-D7BCC3C8615B}" dt="2024-07-23T07:14:40.816" v="317" actId="478"/>
          <ac:picMkLst>
            <pc:docMk/>
            <pc:sldMk cId="3990178100" sldId="2157"/>
            <ac:picMk id="3" creationId="{1BD03E9E-E026-F534-FEE3-A163BB06902E}"/>
          </ac:picMkLst>
        </pc:picChg>
        <pc:picChg chg="add mod ord">
          <ac:chgData name="Yoel Kortick" userId="167978f5-7f40-4909-85d5-d4149554ad4e" providerId="ADAL" clId="{ED1C5281-5FE9-479C-AE84-D7BCC3C8615B}" dt="2024-07-23T07:16:34.156" v="379" actId="208"/>
          <ac:picMkLst>
            <pc:docMk/>
            <pc:sldMk cId="3990178100" sldId="2157"/>
            <ac:picMk id="5" creationId="{0362270A-F2D9-C559-09E3-0C937E9FC1D8}"/>
          </ac:picMkLst>
        </pc:picChg>
        <pc:cxnChg chg="mod">
          <ac:chgData name="Yoel Kortick" userId="167978f5-7f40-4909-85d5-d4149554ad4e" providerId="ADAL" clId="{ED1C5281-5FE9-479C-AE84-D7BCC3C8615B}" dt="2024-07-23T07:16:16.733" v="333" actId="14100"/>
          <ac:cxnSpMkLst>
            <pc:docMk/>
            <pc:sldMk cId="3990178100" sldId="2157"/>
            <ac:cxnSpMk id="22" creationId="{5DA268C0-1A95-22BD-9F5D-D35F0AD737F9}"/>
          </ac:cxnSpMkLst>
        </pc:cxnChg>
        <pc:cxnChg chg="del">
          <ac:chgData name="Yoel Kortick" userId="167978f5-7f40-4909-85d5-d4149554ad4e" providerId="ADAL" clId="{ED1C5281-5FE9-479C-AE84-D7BCC3C8615B}" dt="2024-07-23T07:15:49.432" v="322" actId="478"/>
          <ac:cxnSpMkLst>
            <pc:docMk/>
            <pc:sldMk cId="3990178100" sldId="2157"/>
            <ac:cxnSpMk id="25" creationId="{A05EE642-513F-11BB-BC3F-0DF04B683AFE}"/>
          </ac:cxnSpMkLst>
        </pc:cxnChg>
      </pc:sldChg>
    </pc:docChg>
  </pc:docChgLst>
  <pc:docChgLst>
    <pc:chgData name="Yoel Kortick" userId="167978f5-7f40-4909-85d5-d4149554ad4e" providerId="ADAL" clId="{B04A16B8-6174-4C00-A083-7194EFE95DFA}"/>
    <pc:docChg chg="undo custSel modSld">
      <pc:chgData name="Yoel Kortick" userId="167978f5-7f40-4909-85d5-d4149554ad4e" providerId="ADAL" clId="{B04A16B8-6174-4C00-A083-7194EFE95DFA}" dt="2024-05-20T19:57:57.131" v="119" actId="208"/>
      <pc:docMkLst>
        <pc:docMk/>
      </pc:docMkLst>
      <pc:sldChg chg="addSp delSp modSp mod">
        <pc:chgData name="Yoel Kortick" userId="167978f5-7f40-4909-85d5-d4149554ad4e" providerId="ADAL" clId="{B04A16B8-6174-4C00-A083-7194EFE95DFA}" dt="2024-05-20T17:05:28.176" v="22" actId="208"/>
        <pc:sldMkLst>
          <pc:docMk/>
          <pc:sldMk cId="3684314492" sldId="2130"/>
        </pc:sldMkLst>
        <pc:spChg chg="mod">
          <ac:chgData name="Yoel Kortick" userId="167978f5-7f40-4909-85d5-d4149554ad4e" providerId="ADAL" clId="{B04A16B8-6174-4C00-A083-7194EFE95DFA}" dt="2024-05-20T17:04:34.942" v="15" actId="1076"/>
          <ac:spMkLst>
            <pc:docMk/>
            <pc:sldMk cId="3684314492" sldId="2130"/>
            <ac:spMk id="4" creationId="{2490F34D-A7E2-4EA9-8B1A-78371A1F1CD1}"/>
          </ac:spMkLst>
        </pc:spChg>
        <pc:spChg chg="mod">
          <ac:chgData name="Yoel Kortick" userId="167978f5-7f40-4909-85d5-d4149554ad4e" providerId="ADAL" clId="{B04A16B8-6174-4C00-A083-7194EFE95DFA}" dt="2024-05-20T17:04:56.715" v="21" actId="14100"/>
          <ac:spMkLst>
            <pc:docMk/>
            <pc:sldMk cId="3684314492" sldId="2130"/>
            <ac:spMk id="6" creationId="{A3FC2A55-AE5D-4D66-A072-E9229971FE4C}"/>
          </ac:spMkLst>
        </pc:spChg>
        <pc:spChg chg="mod">
          <ac:chgData name="Yoel Kortick" userId="167978f5-7f40-4909-85d5-d4149554ad4e" providerId="ADAL" clId="{B04A16B8-6174-4C00-A083-7194EFE95DFA}" dt="2024-05-20T17:04:19.981" v="4" actId="14100"/>
          <ac:spMkLst>
            <pc:docMk/>
            <pc:sldMk cId="3684314492" sldId="2130"/>
            <ac:spMk id="7" creationId="{8083C909-9A2F-C552-B6DB-D2EAD916535D}"/>
          </ac:spMkLst>
        </pc:spChg>
        <pc:spChg chg="mod">
          <ac:chgData name="Yoel Kortick" userId="167978f5-7f40-4909-85d5-d4149554ad4e" providerId="ADAL" clId="{B04A16B8-6174-4C00-A083-7194EFE95DFA}" dt="2024-05-20T17:04:27.754" v="12" actId="1038"/>
          <ac:spMkLst>
            <pc:docMk/>
            <pc:sldMk cId="3684314492" sldId="2130"/>
            <ac:spMk id="8" creationId="{A3FC5C96-50FA-52C5-6FD0-5C8DC44DCD7F}"/>
          </ac:spMkLst>
        </pc:spChg>
        <pc:spChg chg="mod">
          <ac:chgData name="Yoel Kortick" userId="167978f5-7f40-4909-85d5-d4149554ad4e" providerId="ADAL" clId="{B04A16B8-6174-4C00-A083-7194EFE95DFA}" dt="2024-05-20T17:04:47.937" v="18" actId="14100"/>
          <ac:spMkLst>
            <pc:docMk/>
            <pc:sldMk cId="3684314492" sldId="2130"/>
            <ac:spMk id="9" creationId="{9EB9CA65-FCC5-24C9-2990-ECB4E6A4087A}"/>
          </ac:spMkLst>
        </pc:spChg>
        <pc:picChg chg="del">
          <ac:chgData name="Yoel Kortick" userId="167978f5-7f40-4909-85d5-d4149554ad4e" providerId="ADAL" clId="{B04A16B8-6174-4C00-A083-7194EFE95DFA}" dt="2024-05-20T17:04:10.916" v="0" actId="478"/>
          <ac:picMkLst>
            <pc:docMk/>
            <pc:sldMk cId="3684314492" sldId="2130"/>
            <ac:picMk id="5" creationId="{52797F41-98DB-8B21-FEEE-7D63B8E3E477}"/>
          </ac:picMkLst>
        </pc:picChg>
        <pc:picChg chg="add mod ord">
          <ac:chgData name="Yoel Kortick" userId="167978f5-7f40-4909-85d5-d4149554ad4e" providerId="ADAL" clId="{B04A16B8-6174-4C00-A083-7194EFE95DFA}" dt="2024-05-20T17:05:28.176" v="22" actId="208"/>
          <ac:picMkLst>
            <pc:docMk/>
            <pc:sldMk cId="3684314492" sldId="2130"/>
            <ac:picMk id="10" creationId="{0FCFE3CD-7A56-A548-9E97-8172BE2C0912}"/>
          </ac:picMkLst>
        </pc:picChg>
        <pc:cxnChg chg="mod">
          <ac:chgData name="Yoel Kortick" userId="167978f5-7f40-4909-85d5-d4149554ad4e" providerId="ADAL" clId="{B04A16B8-6174-4C00-A083-7194EFE95DFA}" dt="2024-05-20T17:04:51.670" v="19" actId="14100"/>
          <ac:cxnSpMkLst>
            <pc:docMk/>
            <pc:sldMk cId="3684314492" sldId="2130"/>
            <ac:cxnSpMk id="11" creationId="{7B94756E-B53F-6859-24ED-4DA552E37C6D}"/>
          </ac:cxnSpMkLst>
        </pc:cxnChg>
      </pc:sldChg>
      <pc:sldChg chg="addSp delSp modSp mod">
        <pc:chgData name="Yoel Kortick" userId="167978f5-7f40-4909-85d5-d4149554ad4e" providerId="ADAL" clId="{B04A16B8-6174-4C00-A083-7194EFE95DFA}" dt="2024-05-20T17:07:40.818" v="55" actId="167"/>
        <pc:sldMkLst>
          <pc:docMk/>
          <pc:sldMk cId="1663668104" sldId="2131"/>
        </pc:sldMkLst>
        <pc:spChg chg="mod ord">
          <ac:chgData name="Yoel Kortick" userId="167978f5-7f40-4909-85d5-d4149554ad4e" providerId="ADAL" clId="{B04A16B8-6174-4C00-A083-7194EFE95DFA}" dt="2024-05-20T17:07:40.818" v="55" actId="167"/>
          <ac:spMkLst>
            <pc:docMk/>
            <pc:sldMk cId="1663668104" sldId="2131"/>
            <ac:spMk id="4" creationId="{2490F34D-A7E2-4EA9-8B1A-78371A1F1CD1}"/>
          </ac:spMkLst>
        </pc:spChg>
        <pc:spChg chg="mod ord">
          <ac:chgData name="Yoel Kortick" userId="167978f5-7f40-4909-85d5-d4149554ad4e" providerId="ADAL" clId="{B04A16B8-6174-4C00-A083-7194EFE95DFA}" dt="2024-05-20T17:07:40.818" v="55" actId="167"/>
          <ac:spMkLst>
            <pc:docMk/>
            <pc:sldMk cId="1663668104" sldId="2131"/>
            <ac:spMk id="6" creationId="{A3FC2A55-AE5D-4D66-A072-E9229971FE4C}"/>
          </ac:spMkLst>
        </pc:spChg>
        <pc:spChg chg="mod ord">
          <ac:chgData name="Yoel Kortick" userId="167978f5-7f40-4909-85d5-d4149554ad4e" providerId="ADAL" clId="{B04A16B8-6174-4C00-A083-7194EFE95DFA}" dt="2024-05-20T17:07:40.818" v="55" actId="167"/>
          <ac:spMkLst>
            <pc:docMk/>
            <pc:sldMk cId="1663668104" sldId="2131"/>
            <ac:spMk id="7" creationId="{8083C909-9A2F-C552-B6DB-D2EAD916535D}"/>
          </ac:spMkLst>
        </pc:spChg>
        <pc:spChg chg="mod ord">
          <ac:chgData name="Yoel Kortick" userId="167978f5-7f40-4909-85d5-d4149554ad4e" providerId="ADAL" clId="{B04A16B8-6174-4C00-A083-7194EFE95DFA}" dt="2024-05-20T17:07:40.818" v="55" actId="167"/>
          <ac:spMkLst>
            <pc:docMk/>
            <pc:sldMk cId="1663668104" sldId="2131"/>
            <ac:spMk id="8" creationId="{A3FC5C96-50FA-52C5-6FD0-5C8DC44DCD7F}"/>
          </ac:spMkLst>
        </pc:spChg>
        <pc:spChg chg="mod ord">
          <ac:chgData name="Yoel Kortick" userId="167978f5-7f40-4909-85d5-d4149554ad4e" providerId="ADAL" clId="{B04A16B8-6174-4C00-A083-7194EFE95DFA}" dt="2024-05-20T17:07:40.818" v="55" actId="167"/>
          <ac:spMkLst>
            <pc:docMk/>
            <pc:sldMk cId="1663668104" sldId="2131"/>
            <ac:spMk id="9" creationId="{9EB9CA65-FCC5-24C9-2990-ECB4E6A4087A}"/>
          </ac:spMkLst>
        </pc:spChg>
        <pc:picChg chg="add mod ord">
          <ac:chgData name="Yoel Kortick" userId="167978f5-7f40-4909-85d5-d4149554ad4e" providerId="ADAL" clId="{B04A16B8-6174-4C00-A083-7194EFE95DFA}" dt="2024-05-20T17:07:40.818" v="55" actId="167"/>
          <ac:picMkLst>
            <pc:docMk/>
            <pc:sldMk cId="1663668104" sldId="2131"/>
            <ac:picMk id="5" creationId="{72444E9D-95BD-13D3-DB48-2EF08CDF67DA}"/>
          </ac:picMkLst>
        </pc:picChg>
        <pc:picChg chg="del">
          <ac:chgData name="Yoel Kortick" userId="167978f5-7f40-4909-85d5-d4149554ad4e" providerId="ADAL" clId="{B04A16B8-6174-4C00-A083-7194EFE95DFA}" dt="2024-05-20T17:06:41.307" v="23" actId="478"/>
          <ac:picMkLst>
            <pc:docMk/>
            <pc:sldMk cId="1663668104" sldId="2131"/>
            <ac:picMk id="10" creationId="{DB6CD7D9-014D-1995-CE1F-76367A97DF61}"/>
          </ac:picMkLst>
        </pc:picChg>
        <pc:cxnChg chg="mod ord">
          <ac:chgData name="Yoel Kortick" userId="167978f5-7f40-4909-85d5-d4149554ad4e" providerId="ADAL" clId="{B04A16B8-6174-4C00-A083-7194EFE95DFA}" dt="2024-05-20T17:07:40.818" v="55" actId="167"/>
          <ac:cxnSpMkLst>
            <pc:docMk/>
            <pc:sldMk cId="1663668104" sldId="2131"/>
            <ac:cxnSpMk id="11" creationId="{7B94756E-B53F-6859-24ED-4DA552E37C6D}"/>
          </ac:cxnSpMkLst>
        </pc:cxnChg>
      </pc:sldChg>
      <pc:sldChg chg="addSp delSp modSp mod">
        <pc:chgData name="Yoel Kortick" userId="167978f5-7f40-4909-85d5-d4149554ad4e" providerId="ADAL" clId="{B04A16B8-6174-4C00-A083-7194EFE95DFA}" dt="2024-05-20T19:51:42.566" v="62" actId="208"/>
        <pc:sldMkLst>
          <pc:docMk/>
          <pc:sldMk cId="3427107179" sldId="2143"/>
        </pc:sldMkLst>
        <pc:spChg chg="mod">
          <ac:chgData name="Yoel Kortick" userId="167978f5-7f40-4909-85d5-d4149554ad4e" providerId="ADAL" clId="{B04A16B8-6174-4C00-A083-7194EFE95DFA}" dt="2024-05-20T19:51:37.006" v="61" actId="14100"/>
          <ac:spMkLst>
            <pc:docMk/>
            <pc:sldMk cId="3427107179" sldId="2143"/>
            <ac:spMk id="10" creationId="{1012A60A-62DF-7272-8915-C764F95A9064}"/>
          </ac:spMkLst>
        </pc:spChg>
        <pc:spChg chg="del">
          <ac:chgData name="Yoel Kortick" userId="167978f5-7f40-4909-85d5-d4149554ad4e" providerId="ADAL" clId="{B04A16B8-6174-4C00-A083-7194EFE95DFA}" dt="2024-05-20T19:51:30.691" v="60" actId="478"/>
          <ac:spMkLst>
            <pc:docMk/>
            <pc:sldMk cId="3427107179" sldId="2143"/>
            <ac:spMk id="11" creationId="{36FE70E3-D9C2-E6DF-5285-379C6287E42C}"/>
          </ac:spMkLst>
        </pc:spChg>
        <pc:picChg chg="add mod ord">
          <ac:chgData name="Yoel Kortick" userId="167978f5-7f40-4909-85d5-d4149554ad4e" providerId="ADAL" clId="{B04A16B8-6174-4C00-A083-7194EFE95DFA}" dt="2024-05-20T19:51:42.566" v="62" actId="208"/>
          <ac:picMkLst>
            <pc:docMk/>
            <pc:sldMk cId="3427107179" sldId="2143"/>
            <ac:picMk id="3" creationId="{87DD2AFD-DBE3-ED72-4F7F-81664183A6BE}"/>
          </ac:picMkLst>
        </pc:picChg>
        <pc:picChg chg="del">
          <ac:chgData name="Yoel Kortick" userId="167978f5-7f40-4909-85d5-d4149554ad4e" providerId="ADAL" clId="{B04A16B8-6174-4C00-A083-7194EFE95DFA}" dt="2024-05-20T19:51:14.868" v="56" actId="478"/>
          <ac:picMkLst>
            <pc:docMk/>
            <pc:sldMk cId="3427107179" sldId="2143"/>
            <ac:picMk id="8" creationId="{4DF3CDAB-1AE0-CF93-E4B5-88F4E1561D88}"/>
          </ac:picMkLst>
        </pc:picChg>
      </pc:sldChg>
      <pc:sldChg chg="addSp delSp modSp mod">
        <pc:chgData name="Yoel Kortick" userId="167978f5-7f40-4909-85d5-d4149554ad4e" providerId="ADAL" clId="{B04A16B8-6174-4C00-A083-7194EFE95DFA}" dt="2024-05-20T19:54:05.691" v="99" actId="208"/>
        <pc:sldMkLst>
          <pc:docMk/>
          <pc:sldMk cId="55333462" sldId="2144"/>
        </pc:sldMkLst>
        <pc:spChg chg="mod">
          <ac:chgData name="Yoel Kortick" userId="167978f5-7f40-4909-85d5-d4149554ad4e" providerId="ADAL" clId="{B04A16B8-6174-4C00-A083-7194EFE95DFA}" dt="2024-05-20T19:53:57.680" v="97" actId="1037"/>
          <ac:spMkLst>
            <pc:docMk/>
            <pc:sldMk cId="55333462" sldId="2144"/>
            <ac:spMk id="5" creationId="{DB34930B-6BC3-903F-7FBD-755370983F1D}"/>
          </ac:spMkLst>
        </pc:spChg>
        <pc:spChg chg="del">
          <ac:chgData name="Yoel Kortick" userId="167978f5-7f40-4909-85d5-d4149554ad4e" providerId="ADAL" clId="{B04A16B8-6174-4C00-A083-7194EFE95DFA}" dt="2024-05-20T19:53:46.945" v="72" actId="478"/>
          <ac:spMkLst>
            <pc:docMk/>
            <pc:sldMk cId="55333462" sldId="2144"/>
            <ac:spMk id="7" creationId="{40B2162B-586C-0920-77C2-76A1D3C444B0}"/>
          </ac:spMkLst>
        </pc:spChg>
        <pc:spChg chg="mod">
          <ac:chgData name="Yoel Kortick" userId="167978f5-7f40-4909-85d5-d4149554ad4e" providerId="ADAL" clId="{B04A16B8-6174-4C00-A083-7194EFE95DFA}" dt="2024-05-20T19:54:05.691" v="99" actId="208"/>
          <ac:spMkLst>
            <pc:docMk/>
            <pc:sldMk cId="55333462" sldId="2144"/>
            <ac:spMk id="9" creationId="{E746F83B-2F4B-621D-F178-9D96AAF730EE}"/>
          </ac:spMkLst>
        </pc:spChg>
        <pc:spChg chg="mod">
          <ac:chgData name="Yoel Kortick" userId="167978f5-7f40-4909-85d5-d4149554ad4e" providerId="ADAL" clId="{B04A16B8-6174-4C00-A083-7194EFE95DFA}" dt="2024-05-20T19:53:57.680" v="97" actId="1037"/>
          <ac:spMkLst>
            <pc:docMk/>
            <pc:sldMk cId="55333462" sldId="2144"/>
            <ac:spMk id="10" creationId="{1C6BD225-BB18-ADB8-4C4B-3D792C1992E8}"/>
          </ac:spMkLst>
        </pc:spChg>
        <pc:spChg chg="del">
          <ac:chgData name="Yoel Kortick" userId="167978f5-7f40-4909-85d5-d4149554ad4e" providerId="ADAL" clId="{B04A16B8-6174-4C00-A083-7194EFE95DFA}" dt="2024-05-20T19:53:21.606" v="68" actId="478"/>
          <ac:spMkLst>
            <pc:docMk/>
            <pc:sldMk cId="55333462" sldId="2144"/>
            <ac:spMk id="11" creationId="{DDBFC950-1D07-198B-B27F-3F0DCB20429B}"/>
          </ac:spMkLst>
        </pc:spChg>
        <pc:picChg chg="del">
          <ac:chgData name="Yoel Kortick" userId="167978f5-7f40-4909-85d5-d4149554ad4e" providerId="ADAL" clId="{B04A16B8-6174-4C00-A083-7194EFE95DFA}" dt="2024-05-20T19:52:56.389" v="63" actId="478"/>
          <ac:picMkLst>
            <pc:docMk/>
            <pc:sldMk cId="55333462" sldId="2144"/>
            <ac:picMk id="3" creationId="{D3A50B67-587B-F0AD-2708-C00B4A2F9612}"/>
          </ac:picMkLst>
        </pc:picChg>
        <pc:picChg chg="add del ord">
          <ac:chgData name="Yoel Kortick" userId="167978f5-7f40-4909-85d5-d4149554ad4e" providerId="ADAL" clId="{B04A16B8-6174-4C00-A083-7194EFE95DFA}" dt="2024-05-20T19:53:07.699" v="67" actId="478"/>
          <ac:picMkLst>
            <pc:docMk/>
            <pc:sldMk cId="55333462" sldId="2144"/>
            <ac:picMk id="8" creationId="{F9FC98B1-4DE9-9B51-0A95-05951560E3F6}"/>
          </ac:picMkLst>
        </pc:picChg>
        <pc:picChg chg="add mod ord">
          <ac:chgData name="Yoel Kortick" userId="167978f5-7f40-4909-85d5-d4149554ad4e" providerId="ADAL" clId="{B04A16B8-6174-4C00-A083-7194EFE95DFA}" dt="2024-05-20T19:54:02.949" v="98" actId="208"/>
          <ac:picMkLst>
            <pc:docMk/>
            <pc:sldMk cId="55333462" sldId="2144"/>
            <ac:picMk id="13" creationId="{D857D287-6AB0-A6A2-413C-2367474FF284}"/>
          </ac:picMkLst>
        </pc:picChg>
      </pc:sldChg>
      <pc:sldChg chg="addSp delSp modSp mod">
        <pc:chgData name="Yoel Kortick" userId="167978f5-7f40-4909-85d5-d4149554ad4e" providerId="ADAL" clId="{B04A16B8-6174-4C00-A083-7194EFE95DFA}" dt="2024-05-20T19:57:57.131" v="119" actId="208"/>
        <pc:sldMkLst>
          <pc:docMk/>
          <pc:sldMk cId="533027159" sldId="2147"/>
        </pc:sldMkLst>
        <pc:spChg chg="mod">
          <ac:chgData name="Yoel Kortick" userId="167978f5-7f40-4909-85d5-d4149554ad4e" providerId="ADAL" clId="{B04A16B8-6174-4C00-A083-7194EFE95DFA}" dt="2024-05-20T19:57:53.150" v="118" actId="1036"/>
          <ac:spMkLst>
            <pc:docMk/>
            <pc:sldMk cId="533027159" sldId="2147"/>
            <ac:spMk id="8" creationId="{5FEAAA18-18C1-CA95-66FA-CA4341F6D27D}"/>
          </ac:spMkLst>
        </pc:spChg>
        <pc:spChg chg="mod">
          <ac:chgData name="Yoel Kortick" userId="167978f5-7f40-4909-85d5-d4149554ad4e" providerId="ADAL" clId="{B04A16B8-6174-4C00-A083-7194EFE95DFA}" dt="2024-05-20T19:57:53.150" v="118" actId="1036"/>
          <ac:spMkLst>
            <pc:docMk/>
            <pc:sldMk cId="533027159" sldId="2147"/>
            <ac:spMk id="9" creationId="{D3052D7A-CD09-1F17-B70A-3A75D0F1E093}"/>
          </ac:spMkLst>
        </pc:spChg>
        <pc:spChg chg="del">
          <ac:chgData name="Yoel Kortick" userId="167978f5-7f40-4909-85d5-d4149554ad4e" providerId="ADAL" clId="{B04A16B8-6174-4C00-A083-7194EFE95DFA}" dt="2024-05-20T19:57:40.070" v="111" actId="478"/>
          <ac:spMkLst>
            <pc:docMk/>
            <pc:sldMk cId="533027159" sldId="2147"/>
            <ac:spMk id="10" creationId="{2A0C15DF-AE70-4474-5924-2322B7B3F2E8}"/>
          </ac:spMkLst>
        </pc:spChg>
        <pc:spChg chg="del">
          <ac:chgData name="Yoel Kortick" userId="167978f5-7f40-4909-85d5-d4149554ad4e" providerId="ADAL" clId="{B04A16B8-6174-4C00-A083-7194EFE95DFA}" dt="2024-05-20T19:57:38.871" v="110" actId="478"/>
          <ac:spMkLst>
            <pc:docMk/>
            <pc:sldMk cId="533027159" sldId="2147"/>
            <ac:spMk id="15" creationId="{E1D1A445-C050-9BFF-422E-878EC2501F44}"/>
          </ac:spMkLst>
        </pc:spChg>
        <pc:spChg chg="del">
          <ac:chgData name="Yoel Kortick" userId="167978f5-7f40-4909-85d5-d4149554ad4e" providerId="ADAL" clId="{B04A16B8-6174-4C00-A083-7194EFE95DFA}" dt="2024-05-20T19:57:38.082" v="109" actId="478"/>
          <ac:spMkLst>
            <pc:docMk/>
            <pc:sldMk cId="533027159" sldId="2147"/>
            <ac:spMk id="21" creationId="{12D8B019-DA49-99AC-F4B6-0CE9FE82B869}"/>
          </ac:spMkLst>
        </pc:spChg>
        <pc:spChg chg="mod">
          <ac:chgData name="Yoel Kortick" userId="167978f5-7f40-4909-85d5-d4149554ad4e" providerId="ADAL" clId="{B04A16B8-6174-4C00-A083-7194EFE95DFA}" dt="2024-05-20T19:57:53.150" v="118" actId="1036"/>
          <ac:spMkLst>
            <pc:docMk/>
            <pc:sldMk cId="533027159" sldId="2147"/>
            <ac:spMk id="23" creationId="{E5270EC9-5CFC-4C34-29A5-3FF66C4DB5CF}"/>
          </ac:spMkLst>
        </pc:spChg>
        <pc:spChg chg="mod">
          <ac:chgData name="Yoel Kortick" userId="167978f5-7f40-4909-85d5-d4149554ad4e" providerId="ADAL" clId="{B04A16B8-6174-4C00-A083-7194EFE95DFA}" dt="2024-05-20T19:57:53.150" v="118" actId="1036"/>
          <ac:spMkLst>
            <pc:docMk/>
            <pc:sldMk cId="533027159" sldId="2147"/>
            <ac:spMk id="24" creationId="{9B18D153-DF96-3A69-A7D7-9FC6B878F04E}"/>
          </ac:spMkLst>
        </pc:spChg>
        <pc:picChg chg="add mod ord">
          <ac:chgData name="Yoel Kortick" userId="167978f5-7f40-4909-85d5-d4149554ad4e" providerId="ADAL" clId="{B04A16B8-6174-4C00-A083-7194EFE95DFA}" dt="2024-05-20T19:57:57.131" v="119" actId="208"/>
          <ac:picMkLst>
            <pc:docMk/>
            <pc:sldMk cId="533027159" sldId="2147"/>
            <ac:picMk id="3" creationId="{1F1BF932-41BE-EEE4-9BD9-91F17F5AE4C1}"/>
          </ac:picMkLst>
        </pc:picChg>
        <pc:picChg chg="del">
          <ac:chgData name="Yoel Kortick" userId="167978f5-7f40-4909-85d5-d4149554ad4e" providerId="ADAL" clId="{B04A16B8-6174-4C00-A083-7194EFE95DFA}" dt="2024-05-20T19:56:32.023" v="100" actId="478"/>
          <ac:picMkLst>
            <pc:docMk/>
            <pc:sldMk cId="533027159" sldId="2147"/>
            <ac:picMk id="20" creationId="{65DD8017-1E80-4F16-A7DF-8FA9022E536A}"/>
          </ac:picMkLst>
        </pc:picChg>
        <pc:cxnChg chg="del">
          <ac:chgData name="Yoel Kortick" userId="167978f5-7f40-4909-85d5-d4149554ad4e" providerId="ADAL" clId="{B04A16B8-6174-4C00-A083-7194EFE95DFA}" dt="2024-05-20T19:57:41.154" v="112" actId="478"/>
          <ac:cxnSpMkLst>
            <pc:docMk/>
            <pc:sldMk cId="533027159" sldId="2147"/>
            <ac:cxnSpMk id="11" creationId="{A7D58FAC-A829-FA29-C8D4-B02CE07A2A02}"/>
          </ac:cxnSpMkLst>
        </pc:cxnChg>
        <pc:cxnChg chg="mod">
          <ac:chgData name="Yoel Kortick" userId="167978f5-7f40-4909-85d5-d4149554ad4e" providerId="ADAL" clId="{B04A16B8-6174-4C00-A083-7194EFE95DFA}" dt="2024-05-20T19:57:53.150" v="118" actId="1036"/>
          <ac:cxnSpMkLst>
            <pc:docMk/>
            <pc:sldMk cId="533027159" sldId="2147"/>
            <ac:cxnSpMk id="16" creationId="{23E1B0C5-E644-735B-D7FA-9FDDFE19D8EC}"/>
          </ac:cxnSpMkLst>
        </pc:cxnChg>
        <pc:cxnChg chg="mod">
          <ac:chgData name="Yoel Kortick" userId="167978f5-7f40-4909-85d5-d4149554ad4e" providerId="ADAL" clId="{B04A16B8-6174-4C00-A083-7194EFE95DFA}" dt="2024-05-20T19:57:53.150" v="118" actId="1036"/>
          <ac:cxnSpMkLst>
            <pc:docMk/>
            <pc:sldMk cId="533027159" sldId="2147"/>
            <ac:cxnSpMk id="22" creationId="{5DA268C0-1A95-22BD-9F5D-D35F0AD737F9}"/>
          </ac:cxnSpMkLst>
        </pc:cxnChg>
        <pc:cxnChg chg="mod">
          <ac:chgData name="Yoel Kortick" userId="167978f5-7f40-4909-85d5-d4149554ad4e" providerId="ADAL" clId="{B04A16B8-6174-4C00-A083-7194EFE95DFA}" dt="2024-05-20T19:57:53.150" v="118" actId="1036"/>
          <ac:cxnSpMkLst>
            <pc:docMk/>
            <pc:sldMk cId="533027159" sldId="2147"/>
            <ac:cxnSpMk id="25" creationId="{A05EE642-513F-11BB-BC3F-0DF04B683AFE}"/>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2025-04-04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2025-04-04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rgbClr val="787878"/>
                </a:solidFill>
                <a:latin typeface="+mn-lt"/>
                <a:cs typeface="Arial" pitchFamily="34" charset="0"/>
              </a:rPr>
              <a:t>© 2024 </a:t>
            </a:r>
            <a:r>
              <a:rPr lang="en-US" sz="900" dirty="0">
                <a:solidFill>
                  <a:srgbClr val="787878"/>
                </a:solidFill>
                <a:latin typeface="+mn-lt"/>
                <a:cs typeface="Arial" pitchFamily="34" charset="0"/>
              </a:rPr>
              <a:t>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100Managing_Multiple_Institutions_Using_a_Network_Zone/03_Managing_Records_in_Consortia/010Network-Managed_Records_in_a_Network_Zone#Adding_Local_Extensions_to_Bibliographic_Records_in_the_Network_Zone"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605788"/>
            <a:ext cx="7204644" cy="1305174"/>
          </a:xfrm>
        </p:spPr>
        <p:txBody>
          <a:bodyPr/>
          <a:lstStyle/>
          <a:p>
            <a:r>
              <a:rPr lang="en-US" sz="3200"/>
              <a:t>How to Use Local Extensions for Member Institutions of a Network Zone consortia</a:t>
            </a:r>
            <a:endParaRPr lang="en-US" sz="3200"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DBA71F-FBA9-391E-33BA-EB58681364D7}"/>
              </a:ext>
            </a:extLst>
          </p:cNvPr>
          <p:cNvPicPr>
            <a:picLocks noChangeAspect="1"/>
          </p:cNvPicPr>
          <p:nvPr/>
        </p:nvPicPr>
        <p:blipFill>
          <a:blip r:embed="rId2"/>
          <a:stretch>
            <a:fillRect/>
          </a:stretch>
        </p:blipFill>
        <p:spPr>
          <a:xfrm>
            <a:off x="0" y="1084358"/>
            <a:ext cx="9144000" cy="297478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Our sample records</a:t>
            </a:r>
          </a:p>
        </p:txBody>
      </p:sp>
      <p:sp>
        <p:nvSpPr>
          <p:cNvPr id="6" name="TextBox 5">
            <a:extLst>
              <a:ext uri="{FF2B5EF4-FFF2-40B4-BE49-F238E27FC236}">
                <a16:creationId xmlns:a16="http://schemas.microsoft.com/office/drawing/2014/main" id="{31FAA4FF-C2EA-0C08-4194-1542CB781743}"/>
              </a:ext>
            </a:extLst>
          </p:cNvPr>
          <p:cNvSpPr txBox="1"/>
          <p:nvPr/>
        </p:nvSpPr>
        <p:spPr>
          <a:xfrm>
            <a:off x="81300" y="1941123"/>
            <a:ext cx="1152125" cy="646331"/>
          </a:xfrm>
          <a:prstGeom prst="rect">
            <a:avLst/>
          </a:prstGeom>
          <a:solidFill>
            <a:srgbClr val="FFFF00"/>
          </a:solidFill>
          <a:ln>
            <a:solidFill>
              <a:schemeClr val="accent1"/>
            </a:solidFill>
          </a:ln>
        </p:spPr>
        <p:txBody>
          <a:bodyPr wrap="square" rtlCol="0">
            <a:spAutoFit/>
          </a:bodyPr>
          <a:lstStyle/>
          <a:p>
            <a:r>
              <a:rPr lang="en-US" sz="1200" dirty="0"/>
              <a:t>Searching Network Zone institution tab</a:t>
            </a:r>
          </a:p>
        </p:txBody>
      </p:sp>
      <p:sp>
        <p:nvSpPr>
          <p:cNvPr id="10" name="Rectangle 9">
            <a:extLst>
              <a:ext uri="{FF2B5EF4-FFF2-40B4-BE49-F238E27FC236}">
                <a16:creationId xmlns:a16="http://schemas.microsoft.com/office/drawing/2014/main" id="{85B2EEBB-121F-7799-481C-85D056D96616}"/>
              </a:ext>
            </a:extLst>
          </p:cNvPr>
          <p:cNvSpPr/>
          <p:nvPr/>
        </p:nvSpPr>
        <p:spPr>
          <a:xfrm>
            <a:off x="-12705" y="1084357"/>
            <a:ext cx="408242" cy="247405"/>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BE1C28-BF45-A546-F0E8-E3C8200C1E8D}"/>
              </a:ext>
            </a:extLst>
          </p:cNvPr>
          <p:cNvSpPr/>
          <p:nvPr/>
        </p:nvSpPr>
        <p:spPr>
          <a:xfrm>
            <a:off x="707225" y="1102093"/>
            <a:ext cx="408234" cy="225927"/>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2BD982E0-2192-69F1-1E0E-D12E288C4E1C}"/>
              </a:ext>
            </a:extLst>
          </p:cNvPr>
          <p:cNvCxnSpPr>
            <a:cxnSpLocks/>
          </p:cNvCxnSpPr>
          <p:nvPr/>
        </p:nvCxnSpPr>
        <p:spPr>
          <a:xfrm flipV="1">
            <a:off x="179512" y="1347522"/>
            <a:ext cx="0" cy="494086"/>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D1D399C-F3CE-CFA5-7D86-C1C4E95F5761}"/>
              </a:ext>
            </a:extLst>
          </p:cNvPr>
          <p:cNvCxnSpPr>
            <a:cxnSpLocks/>
          </p:cNvCxnSpPr>
          <p:nvPr/>
        </p:nvCxnSpPr>
        <p:spPr>
          <a:xfrm flipV="1">
            <a:off x="786312" y="1632094"/>
            <a:ext cx="0" cy="309029"/>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2970818-6BDE-EDBE-AD91-74C3B6341731}"/>
              </a:ext>
            </a:extLst>
          </p:cNvPr>
          <p:cNvSpPr/>
          <p:nvPr/>
        </p:nvSpPr>
        <p:spPr>
          <a:xfrm>
            <a:off x="2261454" y="1969293"/>
            <a:ext cx="875300" cy="151445"/>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A2D094-0AE1-C002-C898-EA656CE9B7A2}"/>
              </a:ext>
            </a:extLst>
          </p:cNvPr>
          <p:cNvSpPr/>
          <p:nvPr/>
        </p:nvSpPr>
        <p:spPr>
          <a:xfrm>
            <a:off x="2207335" y="3141116"/>
            <a:ext cx="840898" cy="169818"/>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4567E8D-C4E6-5DE3-6907-0CB3BF82D736}"/>
              </a:ext>
            </a:extLst>
          </p:cNvPr>
          <p:cNvSpPr txBox="1"/>
          <p:nvPr/>
        </p:nvSpPr>
        <p:spPr>
          <a:xfrm>
            <a:off x="4784094" y="2912117"/>
            <a:ext cx="1571508" cy="646331"/>
          </a:xfrm>
          <a:prstGeom prst="rect">
            <a:avLst/>
          </a:prstGeom>
          <a:solidFill>
            <a:srgbClr val="FFFF00"/>
          </a:solidFill>
          <a:ln>
            <a:solidFill>
              <a:schemeClr val="accent1"/>
            </a:solidFill>
          </a:ln>
        </p:spPr>
        <p:txBody>
          <a:bodyPr wrap="square" rtlCol="0">
            <a:spAutoFit/>
          </a:bodyPr>
          <a:lstStyle/>
          <a:p>
            <a:r>
              <a:rPr lang="en-US" sz="1200" dirty="0"/>
              <a:t>One is catalogued as electronic, and one is catalogued as physical</a:t>
            </a:r>
          </a:p>
        </p:txBody>
      </p:sp>
      <p:cxnSp>
        <p:nvCxnSpPr>
          <p:cNvPr id="17" name="Straight Arrow Connector 16">
            <a:extLst>
              <a:ext uri="{FF2B5EF4-FFF2-40B4-BE49-F238E27FC236}">
                <a16:creationId xmlns:a16="http://schemas.microsoft.com/office/drawing/2014/main" id="{5A4A844E-7F79-9D94-B47A-469D2B917BD4}"/>
              </a:ext>
            </a:extLst>
          </p:cNvPr>
          <p:cNvCxnSpPr>
            <a:cxnSpLocks/>
          </p:cNvCxnSpPr>
          <p:nvPr/>
        </p:nvCxnSpPr>
        <p:spPr>
          <a:xfrm flipH="1" flipV="1">
            <a:off x="3212586" y="2018088"/>
            <a:ext cx="1571508" cy="893588"/>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9D4F5F1-8662-1A4D-69B2-2F9C1922BB90}"/>
              </a:ext>
            </a:extLst>
          </p:cNvPr>
          <p:cNvCxnSpPr>
            <a:cxnSpLocks/>
            <a:endCxn id="15" idx="3"/>
          </p:cNvCxnSpPr>
          <p:nvPr/>
        </p:nvCxnSpPr>
        <p:spPr>
          <a:xfrm flipH="1" flipV="1">
            <a:off x="3048233" y="3226025"/>
            <a:ext cx="1735861" cy="18373"/>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92A8AD2-F102-CC2E-3E0E-972976108899}"/>
              </a:ext>
            </a:extLst>
          </p:cNvPr>
          <p:cNvSpPr txBox="1"/>
          <p:nvPr/>
        </p:nvSpPr>
        <p:spPr>
          <a:xfrm>
            <a:off x="81300" y="2984374"/>
            <a:ext cx="1308877" cy="461665"/>
          </a:xfrm>
          <a:prstGeom prst="rect">
            <a:avLst/>
          </a:prstGeom>
          <a:solidFill>
            <a:srgbClr val="FFFF00"/>
          </a:solidFill>
          <a:ln>
            <a:solidFill>
              <a:schemeClr val="accent1"/>
            </a:solidFill>
          </a:ln>
        </p:spPr>
        <p:txBody>
          <a:bodyPr wrap="square" rtlCol="0">
            <a:spAutoFit/>
          </a:bodyPr>
          <a:lstStyle/>
          <a:p>
            <a:r>
              <a:rPr lang="en-US" sz="1200" dirty="0"/>
              <a:t>Electronic record is linked to CZ</a:t>
            </a:r>
          </a:p>
        </p:txBody>
      </p:sp>
      <p:sp>
        <p:nvSpPr>
          <p:cNvPr id="20" name="Rectangle 19">
            <a:extLst>
              <a:ext uri="{FF2B5EF4-FFF2-40B4-BE49-F238E27FC236}">
                <a16:creationId xmlns:a16="http://schemas.microsoft.com/office/drawing/2014/main" id="{89C2178A-F32B-0798-8999-B465B096F69A}"/>
              </a:ext>
            </a:extLst>
          </p:cNvPr>
          <p:cNvSpPr/>
          <p:nvPr/>
        </p:nvSpPr>
        <p:spPr>
          <a:xfrm>
            <a:off x="1979712" y="2070340"/>
            <a:ext cx="160431" cy="182880"/>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1B83321F-72F8-B764-D4E5-023F0C2CD5D1}"/>
              </a:ext>
            </a:extLst>
          </p:cNvPr>
          <p:cNvCxnSpPr>
            <a:cxnSpLocks/>
          </p:cNvCxnSpPr>
          <p:nvPr/>
        </p:nvCxnSpPr>
        <p:spPr>
          <a:xfrm flipV="1">
            <a:off x="1390177" y="2253220"/>
            <a:ext cx="605519" cy="822582"/>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34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Our sample records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3312367"/>
          </a:xfrm>
        </p:spPr>
        <p:txBody>
          <a:bodyPr>
            <a:normAutofit/>
          </a:bodyPr>
          <a:lstStyle/>
          <a:p>
            <a:r>
              <a:rPr lang="en-US" sz="2200" dirty="0"/>
              <a:t>The physical record is "held by" both Alma University and University of Knowledge</a:t>
            </a:r>
            <a:br>
              <a:rPr lang="en-US" sz="2200" dirty="0"/>
            </a:br>
            <a:endParaRPr lang="en-US" sz="2200" dirty="0"/>
          </a:p>
          <a:p>
            <a:r>
              <a:rPr lang="en-US" sz="2200" dirty="0"/>
              <a:t>The electronic record is "available for" via "Group Settings" the group "Alma University and University of Knowledge".  This group includes (as the name suggests) the two Member Institutions "Alma University" and "University of Knowledge" </a:t>
            </a:r>
          </a:p>
        </p:txBody>
      </p:sp>
    </p:spTree>
    <p:extLst>
      <p:ext uri="{BB962C8B-B14F-4D97-AF65-F5344CB8AC3E}">
        <p14:creationId xmlns:p14="http://schemas.microsoft.com/office/powerpoint/2010/main" val="3370163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83F086-DBDB-649F-4D96-5E98ABC6251B}"/>
              </a:ext>
            </a:extLst>
          </p:cNvPr>
          <p:cNvPicPr>
            <a:picLocks noChangeAspect="1"/>
          </p:cNvPicPr>
          <p:nvPr/>
        </p:nvPicPr>
        <p:blipFill>
          <a:blip r:embed="rId2"/>
          <a:stretch>
            <a:fillRect/>
          </a:stretch>
        </p:blipFill>
        <p:spPr>
          <a:xfrm>
            <a:off x="0" y="964724"/>
            <a:ext cx="9144000" cy="321405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Our sample records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5004048" y="3778285"/>
            <a:ext cx="2175608" cy="1008111"/>
          </a:xfrm>
          <a:solidFill>
            <a:srgbClr val="FFFF00"/>
          </a:solidFill>
          <a:ln>
            <a:solidFill>
              <a:schemeClr val="accent1"/>
            </a:solidFill>
          </a:ln>
        </p:spPr>
        <p:txBody>
          <a:bodyPr>
            <a:normAutofit/>
          </a:bodyPr>
          <a:lstStyle/>
          <a:p>
            <a:pPr marL="0" indent="0">
              <a:buNone/>
            </a:pPr>
            <a:r>
              <a:rPr lang="en-US" sz="1200" dirty="0"/>
              <a:t>An All Titles search in institution tab of Network Zone shows the physical record held by Alma University and University of Knowledge</a:t>
            </a:r>
          </a:p>
        </p:txBody>
      </p:sp>
      <p:sp>
        <p:nvSpPr>
          <p:cNvPr id="6" name="Rectangle 5">
            <a:extLst>
              <a:ext uri="{FF2B5EF4-FFF2-40B4-BE49-F238E27FC236}">
                <a16:creationId xmlns:a16="http://schemas.microsoft.com/office/drawing/2014/main" id="{A3FC2A55-AE5D-4D66-A072-E9229971FE4C}"/>
              </a:ext>
            </a:extLst>
          </p:cNvPr>
          <p:cNvSpPr/>
          <p:nvPr/>
        </p:nvSpPr>
        <p:spPr>
          <a:xfrm>
            <a:off x="2116044" y="3902087"/>
            <a:ext cx="1591860" cy="216024"/>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083C909-9A2F-C552-B6DB-D2EAD916535D}"/>
              </a:ext>
            </a:extLst>
          </p:cNvPr>
          <p:cNvSpPr/>
          <p:nvPr/>
        </p:nvSpPr>
        <p:spPr>
          <a:xfrm>
            <a:off x="6503" y="951914"/>
            <a:ext cx="389033" cy="32093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FC5C96-50FA-52C5-6FD0-5C8DC44DCD7F}"/>
              </a:ext>
            </a:extLst>
          </p:cNvPr>
          <p:cNvSpPr/>
          <p:nvPr/>
        </p:nvSpPr>
        <p:spPr>
          <a:xfrm>
            <a:off x="539552" y="1272846"/>
            <a:ext cx="432048" cy="236774"/>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EB9CA65-FCC5-24C9-2990-ECB4E6A4087A}"/>
              </a:ext>
            </a:extLst>
          </p:cNvPr>
          <p:cNvSpPr/>
          <p:nvPr/>
        </p:nvSpPr>
        <p:spPr>
          <a:xfrm>
            <a:off x="2116044" y="3686062"/>
            <a:ext cx="732584" cy="216024"/>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B94756E-B53F-6859-24ED-4DA552E37C6D}"/>
              </a:ext>
            </a:extLst>
          </p:cNvPr>
          <p:cNvCxnSpPr>
            <a:cxnSpLocks/>
          </p:cNvCxnSpPr>
          <p:nvPr/>
        </p:nvCxnSpPr>
        <p:spPr>
          <a:xfrm flipH="1" flipV="1">
            <a:off x="3978741" y="3931338"/>
            <a:ext cx="875039" cy="1183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314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8B5F02D-7046-6349-39BF-EAF088C9BE3F}"/>
              </a:ext>
            </a:extLst>
          </p:cNvPr>
          <p:cNvPicPr>
            <a:picLocks noChangeAspect="1"/>
          </p:cNvPicPr>
          <p:nvPr/>
        </p:nvPicPr>
        <p:blipFill>
          <a:blip r:embed="rId2"/>
          <a:stretch>
            <a:fillRect/>
          </a:stretch>
        </p:blipFill>
        <p:spPr>
          <a:xfrm>
            <a:off x="0" y="846307"/>
            <a:ext cx="9144000" cy="3450886"/>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5085434" y="1836072"/>
            <a:ext cx="2291751" cy="1080118"/>
          </a:xfrm>
          <a:solidFill>
            <a:srgbClr val="FFFF00"/>
          </a:solidFill>
          <a:ln>
            <a:solidFill>
              <a:schemeClr val="accent1"/>
            </a:solidFill>
          </a:ln>
        </p:spPr>
        <p:txBody>
          <a:bodyPr>
            <a:noAutofit/>
          </a:bodyPr>
          <a:lstStyle/>
          <a:p>
            <a:pPr marL="0" indent="0">
              <a:buNone/>
            </a:pPr>
            <a:r>
              <a:rPr lang="en-US" sz="1200" dirty="0"/>
              <a:t>An Electronic Portfolios search in institution tab of Network Zone shows the electronic record available for Alma University and University of Knowledge</a:t>
            </a:r>
          </a:p>
        </p:txBody>
      </p:sp>
      <p:sp>
        <p:nvSpPr>
          <p:cNvPr id="6" name="Rectangle 5">
            <a:extLst>
              <a:ext uri="{FF2B5EF4-FFF2-40B4-BE49-F238E27FC236}">
                <a16:creationId xmlns:a16="http://schemas.microsoft.com/office/drawing/2014/main" id="{A3FC2A55-AE5D-4D66-A072-E9229971FE4C}"/>
              </a:ext>
            </a:extLst>
          </p:cNvPr>
          <p:cNvSpPr/>
          <p:nvPr/>
        </p:nvSpPr>
        <p:spPr>
          <a:xfrm>
            <a:off x="2412262" y="3631844"/>
            <a:ext cx="2015722" cy="199828"/>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083C909-9A2F-C552-B6DB-D2EAD916535D}"/>
              </a:ext>
            </a:extLst>
          </p:cNvPr>
          <p:cNvSpPr/>
          <p:nvPr/>
        </p:nvSpPr>
        <p:spPr>
          <a:xfrm>
            <a:off x="26465" y="846307"/>
            <a:ext cx="441080" cy="316707"/>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FC5C96-50FA-52C5-6FD0-5C8DC44DCD7F}"/>
              </a:ext>
            </a:extLst>
          </p:cNvPr>
          <p:cNvSpPr/>
          <p:nvPr/>
        </p:nvSpPr>
        <p:spPr>
          <a:xfrm>
            <a:off x="1763688" y="1491630"/>
            <a:ext cx="720080" cy="28803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EB9CA65-FCC5-24C9-2990-ECB4E6A4087A}"/>
              </a:ext>
            </a:extLst>
          </p:cNvPr>
          <p:cNvSpPr/>
          <p:nvPr/>
        </p:nvSpPr>
        <p:spPr>
          <a:xfrm>
            <a:off x="2571049" y="3415821"/>
            <a:ext cx="1073582" cy="216023"/>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B94756E-B53F-6859-24ED-4DA552E37C6D}"/>
              </a:ext>
            </a:extLst>
          </p:cNvPr>
          <p:cNvCxnSpPr>
            <a:cxnSpLocks/>
          </p:cNvCxnSpPr>
          <p:nvPr/>
        </p:nvCxnSpPr>
        <p:spPr>
          <a:xfrm flipH="1">
            <a:off x="4427984" y="2916190"/>
            <a:ext cx="657450" cy="6636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Our sample records</a:t>
            </a:r>
          </a:p>
        </p:txBody>
      </p:sp>
    </p:spTree>
    <p:extLst>
      <p:ext uri="{BB962C8B-B14F-4D97-AF65-F5344CB8AC3E}">
        <p14:creationId xmlns:p14="http://schemas.microsoft.com/office/powerpoint/2010/main" val="166366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1" y="3319778"/>
            <a:ext cx="9144000" cy="1240583"/>
          </a:xfrm>
        </p:spPr>
        <p:txBody>
          <a:bodyPr/>
          <a:lstStyle/>
          <a:p>
            <a:pPr algn="ctr"/>
            <a:r>
              <a:rPr lang="en-US" sz="2300" dirty="0"/>
              <a:t>Adding the local extensions in the Metadata Editor</a:t>
            </a:r>
          </a:p>
        </p:txBody>
      </p:sp>
    </p:spTree>
    <p:extLst>
      <p:ext uri="{BB962C8B-B14F-4D97-AF65-F5344CB8AC3E}">
        <p14:creationId xmlns:p14="http://schemas.microsoft.com/office/powerpoint/2010/main" val="394351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1800199"/>
          </a:xfrm>
        </p:spPr>
        <p:txBody>
          <a:bodyPr>
            <a:normAutofit/>
          </a:bodyPr>
          <a:lstStyle/>
          <a:p>
            <a:r>
              <a:rPr lang="en-US" sz="2200" dirty="0"/>
              <a:t>Member institution "University of knowledge" wants to add local extensions as follows:</a:t>
            </a:r>
          </a:p>
          <a:p>
            <a:pPr lvl="1"/>
            <a:r>
              <a:rPr lang="en-US" sz="2200" dirty="0"/>
              <a:t>093 $$a 613.365.248 YLK</a:t>
            </a:r>
          </a:p>
          <a:p>
            <a:pPr lvl="1"/>
            <a:r>
              <a:rPr lang="en-US" sz="2200" dirty="0"/>
              <a:t>690 $$a Gender studies PhD</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Adding the local extensions in the Metadata Editor</a:t>
            </a:r>
          </a:p>
        </p:txBody>
      </p:sp>
    </p:spTree>
    <p:extLst>
      <p:ext uri="{BB962C8B-B14F-4D97-AF65-F5344CB8AC3E}">
        <p14:creationId xmlns:p14="http://schemas.microsoft.com/office/powerpoint/2010/main" val="114396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106E19-8027-B2F1-9C03-6DBB751BE4D1}"/>
              </a:ext>
            </a:extLst>
          </p:cNvPr>
          <p:cNvPicPr>
            <a:picLocks noChangeAspect="1"/>
          </p:cNvPicPr>
          <p:nvPr/>
        </p:nvPicPr>
        <p:blipFill>
          <a:blip r:embed="rId2"/>
          <a:stretch>
            <a:fillRect/>
          </a:stretch>
        </p:blipFill>
        <p:spPr>
          <a:xfrm>
            <a:off x="161256" y="1563638"/>
            <a:ext cx="8561625" cy="3238334"/>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69776" y="678369"/>
            <a:ext cx="8712968" cy="1080119"/>
          </a:xfrm>
        </p:spPr>
        <p:txBody>
          <a:bodyPr>
            <a:normAutofit/>
          </a:bodyPr>
          <a:lstStyle/>
          <a:p>
            <a:r>
              <a:rPr lang="en-US" sz="2400" dirty="0"/>
              <a:t>In Member Institution "University of Knowledge" the record with the physical inventory is retrieved and edited</a:t>
            </a:r>
          </a:p>
        </p:txBody>
      </p:sp>
      <p:sp>
        <p:nvSpPr>
          <p:cNvPr id="7" name="Rectangle 6">
            <a:extLst>
              <a:ext uri="{FF2B5EF4-FFF2-40B4-BE49-F238E27FC236}">
                <a16:creationId xmlns:a16="http://schemas.microsoft.com/office/drawing/2014/main" id="{C11A5859-4320-A86B-6FF9-21D156136B8F}"/>
              </a:ext>
            </a:extLst>
          </p:cNvPr>
          <p:cNvSpPr/>
          <p:nvPr/>
        </p:nvSpPr>
        <p:spPr>
          <a:xfrm>
            <a:off x="2339752" y="2381143"/>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B42EE-C211-0CF1-F9D8-0568D1670B56}"/>
              </a:ext>
            </a:extLst>
          </p:cNvPr>
          <p:cNvSpPr/>
          <p:nvPr/>
        </p:nvSpPr>
        <p:spPr>
          <a:xfrm>
            <a:off x="216823" y="1585398"/>
            <a:ext cx="539552" cy="3213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4CFECEA8-071A-C108-1EB8-E4FCF74B3E7D}"/>
              </a:ext>
            </a:extLst>
          </p:cNvPr>
          <p:cNvSpPr>
            <a:spLocks noGrp="1"/>
          </p:cNvSpPr>
          <p:nvPr>
            <p:ph type="title"/>
          </p:nvPr>
        </p:nvSpPr>
        <p:spPr>
          <a:xfrm>
            <a:off x="395536" y="70415"/>
            <a:ext cx="8712968" cy="576064"/>
          </a:xfrm>
        </p:spPr>
        <p:txBody>
          <a:bodyPr>
            <a:noAutofit/>
          </a:bodyPr>
          <a:lstStyle/>
          <a:p>
            <a:pPr>
              <a:lnSpc>
                <a:spcPct val="90000"/>
              </a:lnSpc>
            </a:pPr>
            <a:r>
              <a:rPr lang="en-US" sz="2300" dirty="0"/>
              <a:t>Adding the local extensions in the Metadata Editor</a:t>
            </a:r>
          </a:p>
        </p:txBody>
      </p:sp>
      <p:sp>
        <p:nvSpPr>
          <p:cNvPr id="5" name="Rectangle 4">
            <a:extLst>
              <a:ext uri="{FF2B5EF4-FFF2-40B4-BE49-F238E27FC236}">
                <a16:creationId xmlns:a16="http://schemas.microsoft.com/office/drawing/2014/main" id="{E3173813-6B15-5BD8-2D32-C3817FB67226}"/>
              </a:ext>
            </a:extLst>
          </p:cNvPr>
          <p:cNvSpPr/>
          <p:nvPr/>
        </p:nvSpPr>
        <p:spPr>
          <a:xfrm>
            <a:off x="7524328" y="3064206"/>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4EBD0D-5196-9466-3198-EC890227C5AE}"/>
              </a:ext>
            </a:extLst>
          </p:cNvPr>
          <p:cNvSpPr/>
          <p:nvPr/>
        </p:nvSpPr>
        <p:spPr>
          <a:xfrm>
            <a:off x="2627784" y="3723878"/>
            <a:ext cx="2880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378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873E7C-7353-762C-47FD-93C8AC3D0FBF}"/>
              </a:ext>
            </a:extLst>
          </p:cNvPr>
          <p:cNvPicPr>
            <a:picLocks noChangeAspect="1"/>
          </p:cNvPicPr>
          <p:nvPr/>
        </p:nvPicPr>
        <p:blipFill>
          <a:blip r:embed="rId2"/>
          <a:stretch>
            <a:fillRect/>
          </a:stretch>
        </p:blipFill>
        <p:spPr>
          <a:xfrm>
            <a:off x="3797946" y="613131"/>
            <a:ext cx="5112074" cy="4246644"/>
          </a:xfrm>
          <a:prstGeom prst="rect">
            <a:avLst/>
          </a:prstGeom>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3399744" cy="2088231"/>
          </a:xfrm>
        </p:spPr>
        <p:txBody>
          <a:bodyPr>
            <a:normAutofit/>
          </a:bodyPr>
          <a:lstStyle/>
          <a:p>
            <a:r>
              <a:rPr lang="en-US" sz="2400" dirty="0"/>
              <a:t>In the Metadata Editor we will choose option "Edit &gt; Add Local Extension" or shortcut key CTRL + L</a:t>
            </a:r>
          </a:p>
        </p:txBody>
      </p:sp>
      <p:sp>
        <p:nvSpPr>
          <p:cNvPr id="7" name="Title 2">
            <a:extLst>
              <a:ext uri="{FF2B5EF4-FFF2-40B4-BE49-F238E27FC236}">
                <a16:creationId xmlns:a16="http://schemas.microsoft.com/office/drawing/2014/main" id="{DCD664A6-D958-BCD9-EE4F-B1435EE59C6A}"/>
              </a:ext>
            </a:extLst>
          </p:cNvPr>
          <p:cNvSpPr>
            <a:spLocks noGrp="1"/>
          </p:cNvSpPr>
          <p:nvPr>
            <p:ph type="title"/>
          </p:nvPr>
        </p:nvSpPr>
        <p:spPr>
          <a:xfrm>
            <a:off x="395536" y="70415"/>
            <a:ext cx="8712968" cy="576064"/>
          </a:xfrm>
        </p:spPr>
        <p:txBody>
          <a:bodyPr>
            <a:noAutofit/>
          </a:bodyPr>
          <a:lstStyle/>
          <a:p>
            <a:pPr>
              <a:lnSpc>
                <a:spcPct val="90000"/>
              </a:lnSpc>
            </a:pPr>
            <a:r>
              <a:rPr lang="en-US" sz="2300" dirty="0"/>
              <a:t>Adding the local extensions in the Metadata Editor</a:t>
            </a:r>
          </a:p>
        </p:txBody>
      </p:sp>
      <p:sp>
        <p:nvSpPr>
          <p:cNvPr id="14" name="Rectangle 13">
            <a:extLst>
              <a:ext uri="{FF2B5EF4-FFF2-40B4-BE49-F238E27FC236}">
                <a16:creationId xmlns:a16="http://schemas.microsoft.com/office/drawing/2014/main" id="{F46F633B-4373-794F-6582-6FCC70E87E3E}"/>
              </a:ext>
            </a:extLst>
          </p:cNvPr>
          <p:cNvSpPr/>
          <p:nvPr/>
        </p:nvSpPr>
        <p:spPr>
          <a:xfrm>
            <a:off x="5724128" y="1275606"/>
            <a:ext cx="1872208" cy="229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E104EAA-058B-E19B-D20A-0F8CE462542C}"/>
              </a:ext>
            </a:extLst>
          </p:cNvPr>
          <p:cNvSpPr/>
          <p:nvPr/>
        </p:nvSpPr>
        <p:spPr>
          <a:xfrm>
            <a:off x="5724128" y="636594"/>
            <a:ext cx="936104" cy="229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367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9D2984-6141-5661-EBF9-2E6874603E3B}"/>
              </a:ext>
            </a:extLst>
          </p:cNvPr>
          <p:cNvPicPr>
            <a:picLocks noChangeAspect="1"/>
          </p:cNvPicPr>
          <p:nvPr/>
        </p:nvPicPr>
        <p:blipFill>
          <a:blip r:embed="rId2"/>
          <a:stretch>
            <a:fillRect/>
          </a:stretch>
        </p:blipFill>
        <p:spPr>
          <a:xfrm>
            <a:off x="3347864" y="829713"/>
            <a:ext cx="5505335" cy="3664818"/>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79512" y="1059582"/>
            <a:ext cx="2967696" cy="3283067"/>
          </a:xfrm>
        </p:spPr>
        <p:txBody>
          <a:bodyPr>
            <a:normAutofit/>
          </a:bodyPr>
          <a:lstStyle/>
          <a:p>
            <a:r>
              <a:rPr lang="en-US" sz="2200" dirty="0"/>
              <a:t>The local fields get added with a sign that it is an institutional field (local extension of the Member Institution) and not part of the network record</a:t>
            </a:r>
          </a:p>
        </p:txBody>
      </p:sp>
      <p:sp>
        <p:nvSpPr>
          <p:cNvPr id="7" name="Title 2">
            <a:extLst>
              <a:ext uri="{FF2B5EF4-FFF2-40B4-BE49-F238E27FC236}">
                <a16:creationId xmlns:a16="http://schemas.microsoft.com/office/drawing/2014/main" id="{DCD664A6-D958-BCD9-EE4F-B1435EE59C6A}"/>
              </a:ext>
            </a:extLst>
          </p:cNvPr>
          <p:cNvSpPr>
            <a:spLocks noGrp="1"/>
          </p:cNvSpPr>
          <p:nvPr>
            <p:ph type="title"/>
          </p:nvPr>
        </p:nvSpPr>
        <p:spPr>
          <a:xfrm>
            <a:off x="395536" y="70415"/>
            <a:ext cx="8712968" cy="576064"/>
          </a:xfrm>
        </p:spPr>
        <p:txBody>
          <a:bodyPr>
            <a:noAutofit/>
          </a:bodyPr>
          <a:lstStyle/>
          <a:p>
            <a:pPr>
              <a:lnSpc>
                <a:spcPct val="90000"/>
              </a:lnSpc>
            </a:pPr>
            <a:r>
              <a:rPr lang="en-US" sz="2300" dirty="0"/>
              <a:t>Adding the local extensions in the Metadata Editor</a:t>
            </a:r>
          </a:p>
        </p:txBody>
      </p:sp>
      <p:sp>
        <p:nvSpPr>
          <p:cNvPr id="14" name="Rectangle 13">
            <a:extLst>
              <a:ext uri="{FF2B5EF4-FFF2-40B4-BE49-F238E27FC236}">
                <a16:creationId xmlns:a16="http://schemas.microsoft.com/office/drawing/2014/main" id="{F46F633B-4373-794F-6582-6FCC70E87E3E}"/>
              </a:ext>
            </a:extLst>
          </p:cNvPr>
          <p:cNvSpPr/>
          <p:nvPr/>
        </p:nvSpPr>
        <p:spPr>
          <a:xfrm>
            <a:off x="3347864" y="4054618"/>
            <a:ext cx="288032" cy="229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E104EAA-058B-E19B-D20A-0F8CE462542C}"/>
              </a:ext>
            </a:extLst>
          </p:cNvPr>
          <p:cNvSpPr/>
          <p:nvPr/>
        </p:nvSpPr>
        <p:spPr>
          <a:xfrm>
            <a:off x="3347864" y="1166130"/>
            <a:ext cx="288032" cy="229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21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E76E1E-B11B-E6E9-D6A4-5F0BA8DA987E}"/>
              </a:ext>
            </a:extLst>
          </p:cNvPr>
          <p:cNvPicPr>
            <a:picLocks noChangeAspect="1"/>
          </p:cNvPicPr>
          <p:nvPr/>
        </p:nvPicPr>
        <p:blipFill>
          <a:blip r:embed="rId2"/>
          <a:stretch>
            <a:fillRect/>
          </a:stretch>
        </p:blipFill>
        <p:spPr>
          <a:xfrm>
            <a:off x="677948" y="1635646"/>
            <a:ext cx="7700925" cy="3193678"/>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1080119"/>
          </a:xfrm>
        </p:spPr>
        <p:txBody>
          <a:bodyPr>
            <a:normAutofit/>
          </a:bodyPr>
          <a:lstStyle/>
          <a:p>
            <a:r>
              <a:rPr lang="en-US" sz="2200" dirty="0"/>
              <a:t>In University of knowledge the record with the electronic inventory (linked to CZ) will be retrieved and edited</a:t>
            </a:r>
          </a:p>
        </p:txBody>
      </p:sp>
      <p:sp>
        <p:nvSpPr>
          <p:cNvPr id="9" name="Rectangle 8">
            <a:extLst>
              <a:ext uri="{FF2B5EF4-FFF2-40B4-BE49-F238E27FC236}">
                <a16:creationId xmlns:a16="http://schemas.microsoft.com/office/drawing/2014/main" id="{068B42EE-C211-0CF1-F9D8-0568D1670B56}"/>
              </a:ext>
            </a:extLst>
          </p:cNvPr>
          <p:cNvSpPr/>
          <p:nvPr/>
        </p:nvSpPr>
        <p:spPr>
          <a:xfrm>
            <a:off x="7236296" y="4194563"/>
            <a:ext cx="576064" cy="1773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79A3CB-60A2-1143-3FCC-B7BBF5E97BFA}"/>
              </a:ext>
            </a:extLst>
          </p:cNvPr>
          <p:cNvSpPr/>
          <p:nvPr/>
        </p:nvSpPr>
        <p:spPr>
          <a:xfrm>
            <a:off x="2555776" y="2283718"/>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F87C6-5C75-C0D2-B827-13BBA3B340B3}"/>
              </a:ext>
            </a:extLst>
          </p:cNvPr>
          <p:cNvSpPr/>
          <p:nvPr/>
        </p:nvSpPr>
        <p:spPr>
          <a:xfrm>
            <a:off x="677948" y="1663364"/>
            <a:ext cx="467544" cy="3133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7E0DAF6E-695C-2A18-4E76-8E4A9FFDAF61}"/>
              </a:ext>
            </a:extLst>
          </p:cNvPr>
          <p:cNvSpPr>
            <a:spLocks noGrp="1"/>
          </p:cNvSpPr>
          <p:nvPr>
            <p:ph type="title"/>
          </p:nvPr>
        </p:nvSpPr>
        <p:spPr>
          <a:xfrm>
            <a:off x="395536" y="70415"/>
            <a:ext cx="8712968" cy="576064"/>
          </a:xfrm>
        </p:spPr>
        <p:txBody>
          <a:bodyPr>
            <a:noAutofit/>
          </a:bodyPr>
          <a:lstStyle/>
          <a:p>
            <a:pPr>
              <a:lnSpc>
                <a:spcPct val="90000"/>
              </a:lnSpc>
            </a:pPr>
            <a:r>
              <a:rPr lang="en-US" sz="2300" dirty="0"/>
              <a:t>Adding the local extensions in the Metadata Editor</a:t>
            </a:r>
          </a:p>
        </p:txBody>
      </p:sp>
      <p:sp>
        <p:nvSpPr>
          <p:cNvPr id="6" name="Rectangle 5">
            <a:extLst>
              <a:ext uri="{FF2B5EF4-FFF2-40B4-BE49-F238E27FC236}">
                <a16:creationId xmlns:a16="http://schemas.microsoft.com/office/drawing/2014/main" id="{A9182E57-A6C9-7D26-CE07-36B8D6086741}"/>
              </a:ext>
            </a:extLst>
          </p:cNvPr>
          <p:cNvSpPr/>
          <p:nvPr/>
        </p:nvSpPr>
        <p:spPr>
          <a:xfrm>
            <a:off x="3419872" y="4443958"/>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36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2000" dirty="0"/>
              <a:t>Introduction</a:t>
            </a:r>
            <a:endParaRPr lang="en-IL" sz="2000" dirty="0"/>
          </a:p>
          <a:p>
            <a:pPr>
              <a:lnSpc>
                <a:spcPct val="90000"/>
              </a:lnSpc>
            </a:pPr>
            <a:r>
              <a:rPr lang="en-US" sz="2000" dirty="0"/>
              <a:t>Our sample records</a:t>
            </a:r>
          </a:p>
          <a:p>
            <a:pPr>
              <a:lnSpc>
                <a:spcPct val="90000"/>
              </a:lnSpc>
            </a:pPr>
            <a:r>
              <a:rPr lang="en-US" sz="2000" dirty="0"/>
              <a:t>Adding the local extensions in the Metadata Editor</a:t>
            </a:r>
          </a:p>
          <a:p>
            <a:pPr>
              <a:lnSpc>
                <a:spcPct val="90000"/>
              </a:lnSpc>
            </a:pPr>
            <a:r>
              <a:rPr lang="en-US" sz="2000" dirty="0"/>
              <a:t>The effects of the local extensions in Alma</a:t>
            </a:r>
          </a:p>
          <a:p>
            <a:pPr>
              <a:lnSpc>
                <a:spcPct val="90000"/>
              </a:lnSpc>
            </a:pPr>
            <a:r>
              <a:rPr lang="en-US" sz="2000" dirty="0"/>
              <a:t>The effects of the local extensions in Primo</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1080119"/>
          </a:xfrm>
        </p:spPr>
        <p:txBody>
          <a:bodyPr>
            <a:normAutofit/>
          </a:bodyPr>
          <a:lstStyle/>
          <a:p>
            <a:r>
              <a:rPr lang="en-US" sz="2400" dirty="0"/>
              <a:t>We see that because this is a community zone record it cannot be edited here (as previously explained in this presentation)</a:t>
            </a:r>
          </a:p>
        </p:txBody>
      </p:sp>
      <p:sp>
        <p:nvSpPr>
          <p:cNvPr id="6" name="Title 2">
            <a:extLst>
              <a:ext uri="{FF2B5EF4-FFF2-40B4-BE49-F238E27FC236}">
                <a16:creationId xmlns:a16="http://schemas.microsoft.com/office/drawing/2014/main" id="{F7F18B93-4B2E-6130-C2C7-A5F409C570F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Adding the local extensions in the Metadata Editor</a:t>
            </a:r>
          </a:p>
        </p:txBody>
      </p:sp>
      <p:pic>
        <p:nvPicPr>
          <p:cNvPr id="3" name="Picture 2">
            <a:extLst>
              <a:ext uri="{FF2B5EF4-FFF2-40B4-BE49-F238E27FC236}">
                <a16:creationId xmlns:a16="http://schemas.microsoft.com/office/drawing/2014/main" id="{F00E90BB-187E-D5C0-DFA8-CFDF2F783A21}"/>
              </a:ext>
            </a:extLst>
          </p:cNvPr>
          <p:cNvPicPr>
            <a:picLocks noChangeAspect="1"/>
          </p:cNvPicPr>
          <p:nvPr/>
        </p:nvPicPr>
        <p:blipFill>
          <a:blip r:embed="rId2"/>
          <a:stretch>
            <a:fillRect/>
          </a:stretch>
        </p:blipFill>
        <p:spPr>
          <a:xfrm>
            <a:off x="1187624" y="1707654"/>
            <a:ext cx="6516216" cy="3052699"/>
          </a:xfrm>
          <a:prstGeom prst="rect">
            <a:avLst/>
          </a:prstGeom>
          <a:ln>
            <a:solidFill>
              <a:schemeClr val="accent1"/>
            </a:solidFill>
          </a:ln>
        </p:spPr>
      </p:pic>
      <p:sp>
        <p:nvSpPr>
          <p:cNvPr id="5" name="Rectangle 4">
            <a:extLst>
              <a:ext uri="{FF2B5EF4-FFF2-40B4-BE49-F238E27FC236}">
                <a16:creationId xmlns:a16="http://schemas.microsoft.com/office/drawing/2014/main" id="{04B756AD-A63F-38C6-1139-F613B35DA354}"/>
              </a:ext>
            </a:extLst>
          </p:cNvPr>
          <p:cNvSpPr/>
          <p:nvPr/>
        </p:nvSpPr>
        <p:spPr>
          <a:xfrm>
            <a:off x="2778474" y="1877243"/>
            <a:ext cx="1080120" cy="202160"/>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F542BB0-6E39-A74A-ED53-C336A988AB42}"/>
              </a:ext>
            </a:extLst>
          </p:cNvPr>
          <p:cNvSpPr txBox="1"/>
          <p:nvPr/>
        </p:nvSpPr>
        <p:spPr>
          <a:xfrm>
            <a:off x="3858594" y="2499742"/>
            <a:ext cx="1928680" cy="461665"/>
          </a:xfrm>
          <a:prstGeom prst="rect">
            <a:avLst/>
          </a:prstGeom>
          <a:solidFill>
            <a:schemeClr val="bg1"/>
          </a:solidFill>
          <a:ln>
            <a:solidFill>
              <a:schemeClr val="accent1"/>
            </a:solidFill>
          </a:ln>
        </p:spPr>
        <p:txBody>
          <a:bodyPr wrap="square" rtlCol="0">
            <a:spAutoFit/>
          </a:bodyPr>
          <a:lstStyle/>
          <a:p>
            <a:r>
              <a:rPr lang="en-US" sz="1200" dirty="0"/>
              <a:t>It is a Community Zone record, so it is "View Only"</a:t>
            </a:r>
          </a:p>
        </p:txBody>
      </p:sp>
      <p:cxnSp>
        <p:nvCxnSpPr>
          <p:cNvPr id="9" name="Straight Arrow Connector 8">
            <a:extLst>
              <a:ext uri="{FF2B5EF4-FFF2-40B4-BE49-F238E27FC236}">
                <a16:creationId xmlns:a16="http://schemas.microsoft.com/office/drawing/2014/main" id="{7128B59B-B263-FE96-1568-5A5F5B0BB57A}"/>
              </a:ext>
            </a:extLst>
          </p:cNvPr>
          <p:cNvCxnSpPr>
            <a:cxnSpLocks/>
          </p:cNvCxnSpPr>
          <p:nvPr/>
        </p:nvCxnSpPr>
        <p:spPr>
          <a:xfrm flipH="1" flipV="1">
            <a:off x="3779912" y="2112773"/>
            <a:ext cx="288032" cy="386969"/>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071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1" y="3319778"/>
            <a:ext cx="9144000" cy="1240583"/>
          </a:xfrm>
        </p:spPr>
        <p:txBody>
          <a:bodyPr/>
          <a:lstStyle/>
          <a:p>
            <a:pPr algn="ctr"/>
            <a:r>
              <a:rPr lang="en-US" sz="2300" dirty="0"/>
              <a:t>The effects of the local extensions in Alma</a:t>
            </a:r>
          </a:p>
        </p:txBody>
      </p:sp>
    </p:spTree>
    <p:extLst>
      <p:ext uri="{BB962C8B-B14F-4D97-AF65-F5344CB8AC3E}">
        <p14:creationId xmlns:p14="http://schemas.microsoft.com/office/powerpoint/2010/main" val="2961492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1800199"/>
          </a:xfrm>
        </p:spPr>
        <p:txBody>
          <a:bodyPr>
            <a:normAutofit/>
          </a:bodyPr>
          <a:lstStyle/>
          <a:p>
            <a:r>
              <a:rPr lang="en-US" sz="2400" dirty="0"/>
              <a:t>The local extensions are visible only to the Member Institution which added them</a:t>
            </a:r>
            <a:endParaRPr lang="en-US" sz="2200" dirty="0"/>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spTree>
    <p:extLst>
      <p:ext uri="{BB962C8B-B14F-4D97-AF65-F5344CB8AC3E}">
        <p14:creationId xmlns:p14="http://schemas.microsoft.com/office/powerpoint/2010/main" val="4166676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15516" y="712441"/>
            <a:ext cx="8712968" cy="1800199"/>
          </a:xfrm>
        </p:spPr>
        <p:txBody>
          <a:bodyPr>
            <a:normAutofit/>
          </a:bodyPr>
          <a:lstStyle/>
          <a:p>
            <a:r>
              <a:rPr lang="en-US" sz="2200" dirty="0"/>
              <a:t>Here is the Network Zone record viewed in Member Institution University of Knowledge in the Metadata Editor</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pic>
        <p:nvPicPr>
          <p:cNvPr id="3" name="Picture 2">
            <a:extLst>
              <a:ext uri="{FF2B5EF4-FFF2-40B4-BE49-F238E27FC236}">
                <a16:creationId xmlns:a16="http://schemas.microsoft.com/office/drawing/2014/main" id="{95448C7A-CB64-D705-F199-5708773CAE96}"/>
              </a:ext>
            </a:extLst>
          </p:cNvPr>
          <p:cNvPicPr>
            <a:picLocks noChangeAspect="1"/>
          </p:cNvPicPr>
          <p:nvPr/>
        </p:nvPicPr>
        <p:blipFill>
          <a:blip r:embed="rId2"/>
          <a:stretch>
            <a:fillRect/>
          </a:stretch>
        </p:blipFill>
        <p:spPr>
          <a:xfrm>
            <a:off x="3121991" y="1581333"/>
            <a:ext cx="4933553" cy="3222665"/>
          </a:xfrm>
          <a:prstGeom prst="rect">
            <a:avLst/>
          </a:prstGeom>
          <a:ln>
            <a:solidFill>
              <a:schemeClr val="accent1"/>
            </a:solidFill>
          </a:ln>
        </p:spPr>
      </p:pic>
      <p:sp>
        <p:nvSpPr>
          <p:cNvPr id="7" name="Rectangle 6">
            <a:extLst>
              <a:ext uri="{FF2B5EF4-FFF2-40B4-BE49-F238E27FC236}">
                <a16:creationId xmlns:a16="http://schemas.microsoft.com/office/drawing/2014/main" id="{2DCDA254-CB5D-789B-2E92-6A869E0AA472}"/>
              </a:ext>
            </a:extLst>
          </p:cNvPr>
          <p:cNvSpPr/>
          <p:nvPr/>
        </p:nvSpPr>
        <p:spPr>
          <a:xfrm>
            <a:off x="3162035" y="1907698"/>
            <a:ext cx="1603425" cy="180020"/>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33C4B5-AC7F-CE51-EEAD-544945B3508F}"/>
              </a:ext>
            </a:extLst>
          </p:cNvPr>
          <p:cNvSpPr txBox="1"/>
          <p:nvPr/>
        </p:nvSpPr>
        <p:spPr>
          <a:xfrm>
            <a:off x="179512" y="2676677"/>
            <a:ext cx="2437648" cy="923330"/>
          </a:xfrm>
          <a:prstGeom prst="rect">
            <a:avLst/>
          </a:prstGeom>
          <a:noFill/>
          <a:ln>
            <a:solidFill>
              <a:schemeClr val="accent1"/>
            </a:solidFill>
          </a:ln>
        </p:spPr>
        <p:txBody>
          <a:bodyPr wrap="square" rtlCol="0">
            <a:spAutoFit/>
          </a:bodyPr>
          <a:lstStyle/>
          <a:p>
            <a:r>
              <a:rPr lang="en-US" dirty="0"/>
              <a:t>University of Knowledge sees the local extensions it added</a:t>
            </a:r>
          </a:p>
        </p:txBody>
      </p:sp>
      <p:cxnSp>
        <p:nvCxnSpPr>
          <p:cNvPr id="9" name="Straight Arrow Connector 8">
            <a:extLst>
              <a:ext uri="{FF2B5EF4-FFF2-40B4-BE49-F238E27FC236}">
                <a16:creationId xmlns:a16="http://schemas.microsoft.com/office/drawing/2014/main" id="{852EB3D5-9AEF-FB2B-0EAF-8859FDB5C96C}"/>
              </a:ext>
            </a:extLst>
          </p:cNvPr>
          <p:cNvCxnSpPr>
            <a:cxnSpLocks/>
          </p:cNvCxnSpPr>
          <p:nvPr/>
        </p:nvCxnSpPr>
        <p:spPr>
          <a:xfrm flipV="1">
            <a:off x="2627784" y="2074933"/>
            <a:ext cx="599216" cy="621889"/>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0922276-F130-6FCD-4A62-78153AB3E4BF}"/>
              </a:ext>
            </a:extLst>
          </p:cNvPr>
          <p:cNvCxnSpPr>
            <a:cxnSpLocks/>
          </p:cNvCxnSpPr>
          <p:nvPr/>
        </p:nvCxnSpPr>
        <p:spPr>
          <a:xfrm>
            <a:off x="2627784" y="3579862"/>
            <a:ext cx="529915" cy="850749"/>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CE6E1F5-90F8-2459-C5B6-6E7AF3A9F22B}"/>
              </a:ext>
            </a:extLst>
          </p:cNvPr>
          <p:cNvSpPr/>
          <p:nvPr/>
        </p:nvSpPr>
        <p:spPr>
          <a:xfrm>
            <a:off x="3161262" y="4410589"/>
            <a:ext cx="1780178" cy="229371"/>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766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B0250F-F59B-39BA-6E0A-9CD7F5F1A45A}"/>
              </a:ext>
            </a:extLst>
          </p:cNvPr>
          <p:cNvPicPr>
            <a:picLocks noChangeAspect="1"/>
          </p:cNvPicPr>
          <p:nvPr/>
        </p:nvPicPr>
        <p:blipFill>
          <a:blip r:embed="rId2"/>
          <a:stretch>
            <a:fillRect/>
          </a:stretch>
        </p:blipFill>
        <p:spPr>
          <a:xfrm>
            <a:off x="3548243" y="1491630"/>
            <a:ext cx="4163736" cy="3456384"/>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15516" y="712441"/>
            <a:ext cx="8712968" cy="1800199"/>
          </a:xfrm>
        </p:spPr>
        <p:txBody>
          <a:bodyPr>
            <a:normAutofit/>
          </a:bodyPr>
          <a:lstStyle/>
          <a:p>
            <a:r>
              <a:rPr lang="en-US" sz="2200" dirty="0"/>
              <a:t>Here is the Network Zone record viewed in Member Institution University of Knowledge in the Repository search results</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sp>
        <p:nvSpPr>
          <p:cNvPr id="7" name="Rectangle 6">
            <a:extLst>
              <a:ext uri="{FF2B5EF4-FFF2-40B4-BE49-F238E27FC236}">
                <a16:creationId xmlns:a16="http://schemas.microsoft.com/office/drawing/2014/main" id="{2DCDA254-CB5D-789B-2E92-6A869E0AA472}"/>
              </a:ext>
            </a:extLst>
          </p:cNvPr>
          <p:cNvSpPr/>
          <p:nvPr/>
        </p:nvSpPr>
        <p:spPr>
          <a:xfrm>
            <a:off x="4051351" y="2139702"/>
            <a:ext cx="1312737" cy="216024"/>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33C4B5-AC7F-CE51-EEAD-544945B3508F}"/>
              </a:ext>
            </a:extLst>
          </p:cNvPr>
          <p:cNvSpPr txBox="1"/>
          <p:nvPr/>
        </p:nvSpPr>
        <p:spPr>
          <a:xfrm>
            <a:off x="179512" y="2676677"/>
            <a:ext cx="2437648" cy="923330"/>
          </a:xfrm>
          <a:prstGeom prst="rect">
            <a:avLst/>
          </a:prstGeom>
          <a:noFill/>
          <a:ln>
            <a:solidFill>
              <a:schemeClr val="accent1"/>
            </a:solidFill>
          </a:ln>
        </p:spPr>
        <p:txBody>
          <a:bodyPr wrap="square" rtlCol="0">
            <a:spAutoFit/>
          </a:bodyPr>
          <a:lstStyle/>
          <a:p>
            <a:r>
              <a:rPr lang="en-US" dirty="0"/>
              <a:t>University of Knowledge sees the local extensions it added</a:t>
            </a:r>
          </a:p>
        </p:txBody>
      </p:sp>
      <p:cxnSp>
        <p:nvCxnSpPr>
          <p:cNvPr id="9" name="Straight Arrow Connector 8">
            <a:extLst>
              <a:ext uri="{FF2B5EF4-FFF2-40B4-BE49-F238E27FC236}">
                <a16:creationId xmlns:a16="http://schemas.microsoft.com/office/drawing/2014/main" id="{852EB3D5-9AEF-FB2B-0EAF-8859FDB5C96C}"/>
              </a:ext>
            </a:extLst>
          </p:cNvPr>
          <p:cNvCxnSpPr>
            <a:cxnSpLocks/>
          </p:cNvCxnSpPr>
          <p:nvPr/>
        </p:nvCxnSpPr>
        <p:spPr>
          <a:xfrm flipV="1">
            <a:off x="2627784" y="2283718"/>
            <a:ext cx="1423567" cy="413104"/>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0922276-F130-6FCD-4A62-78153AB3E4BF}"/>
              </a:ext>
            </a:extLst>
          </p:cNvPr>
          <p:cNvCxnSpPr>
            <a:cxnSpLocks/>
            <a:endCxn id="11" idx="1"/>
          </p:cNvCxnSpPr>
          <p:nvPr/>
        </p:nvCxnSpPr>
        <p:spPr>
          <a:xfrm>
            <a:off x="2627784" y="3579862"/>
            <a:ext cx="1512168" cy="1010746"/>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CE6E1F5-90F8-2459-C5B6-6E7AF3A9F22B}"/>
              </a:ext>
            </a:extLst>
          </p:cNvPr>
          <p:cNvSpPr/>
          <p:nvPr/>
        </p:nvSpPr>
        <p:spPr>
          <a:xfrm>
            <a:off x="4139952" y="4482596"/>
            <a:ext cx="1296144" cy="216024"/>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196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679014-71E2-892E-BA34-46F442CCACFC}"/>
              </a:ext>
            </a:extLst>
          </p:cNvPr>
          <p:cNvPicPr>
            <a:picLocks noChangeAspect="1"/>
          </p:cNvPicPr>
          <p:nvPr/>
        </p:nvPicPr>
        <p:blipFill>
          <a:blip r:embed="rId2"/>
          <a:stretch>
            <a:fillRect/>
          </a:stretch>
        </p:blipFill>
        <p:spPr>
          <a:xfrm>
            <a:off x="0" y="1563638"/>
            <a:ext cx="9144000" cy="2892935"/>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15516" y="712441"/>
            <a:ext cx="8712968" cy="1800199"/>
          </a:xfrm>
        </p:spPr>
        <p:txBody>
          <a:bodyPr>
            <a:normAutofit/>
          </a:bodyPr>
          <a:lstStyle/>
          <a:p>
            <a:r>
              <a:rPr lang="en-US" sz="2200" dirty="0"/>
              <a:t>Now we will look at the Network Zone record in Member Institution Alma University</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sp>
        <p:nvSpPr>
          <p:cNvPr id="7" name="Rectangle 6">
            <a:extLst>
              <a:ext uri="{FF2B5EF4-FFF2-40B4-BE49-F238E27FC236}">
                <a16:creationId xmlns:a16="http://schemas.microsoft.com/office/drawing/2014/main" id="{2DCDA254-CB5D-789B-2E92-6A869E0AA472}"/>
              </a:ext>
            </a:extLst>
          </p:cNvPr>
          <p:cNvSpPr/>
          <p:nvPr/>
        </p:nvSpPr>
        <p:spPr>
          <a:xfrm>
            <a:off x="415692" y="2013797"/>
            <a:ext cx="267876" cy="237863"/>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E6E1F5-90F8-2459-C5B6-6E7AF3A9F22B}"/>
              </a:ext>
            </a:extLst>
          </p:cNvPr>
          <p:cNvSpPr/>
          <p:nvPr/>
        </p:nvSpPr>
        <p:spPr>
          <a:xfrm>
            <a:off x="8473122" y="3429799"/>
            <a:ext cx="484034" cy="216024"/>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F1E12C-1F64-5103-426F-5A9463B6806A}"/>
              </a:ext>
            </a:extLst>
          </p:cNvPr>
          <p:cNvSpPr/>
          <p:nvPr/>
        </p:nvSpPr>
        <p:spPr>
          <a:xfrm>
            <a:off x="15340" y="1576890"/>
            <a:ext cx="400352" cy="237863"/>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E97276-D77B-F628-237D-9B1D7F6F15B8}"/>
              </a:ext>
            </a:extLst>
          </p:cNvPr>
          <p:cNvSpPr/>
          <p:nvPr/>
        </p:nvSpPr>
        <p:spPr>
          <a:xfrm>
            <a:off x="683568" y="1588720"/>
            <a:ext cx="3528392" cy="2142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132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0C6D8F-514D-8E53-88E1-1F0DB2136B7D}"/>
              </a:ext>
            </a:extLst>
          </p:cNvPr>
          <p:cNvPicPr>
            <a:picLocks noChangeAspect="1"/>
          </p:cNvPicPr>
          <p:nvPr/>
        </p:nvPicPr>
        <p:blipFill>
          <a:blip r:embed="rId2"/>
          <a:stretch>
            <a:fillRect/>
          </a:stretch>
        </p:blipFill>
        <p:spPr>
          <a:xfrm>
            <a:off x="3157699" y="1453854"/>
            <a:ext cx="5619923" cy="3153976"/>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15516" y="712441"/>
            <a:ext cx="8712968" cy="1800199"/>
          </a:xfrm>
        </p:spPr>
        <p:txBody>
          <a:bodyPr>
            <a:normAutofit/>
          </a:bodyPr>
          <a:lstStyle/>
          <a:p>
            <a:r>
              <a:rPr lang="en-US" sz="2200" dirty="0"/>
              <a:t>Here is the Network Zone record in Member Institution Alma University in the Metadata Editor</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sp>
        <p:nvSpPr>
          <p:cNvPr id="8" name="TextBox 7">
            <a:extLst>
              <a:ext uri="{FF2B5EF4-FFF2-40B4-BE49-F238E27FC236}">
                <a16:creationId xmlns:a16="http://schemas.microsoft.com/office/drawing/2014/main" id="{F733C4B5-AC7F-CE51-EEAD-544945B3508F}"/>
              </a:ext>
            </a:extLst>
          </p:cNvPr>
          <p:cNvSpPr txBox="1"/>
          <p:nvPr/>
        </p:nvSpPr>
        <p:spPr>
          <a:xfrm>
            <a:off x="179512" y="2676677"/>
            <a:ext cx="2437648" cy="1477328"/>
          </a:xfrm>
          <a:prstGeom prst="rect">
            <a:avLst/>
          </a:prstGeom>
          <a:noFill/>
          <a:ln>
            <a:solidFill>
              <a:schemeClr val="accent1"/>
            </a:solidFill>
          </a:ln>
        </p:spPr>
        <p:txBody>
          <a:bodyPr wrap="square" rtlCol="0">
            <a:spAutoFit/>
          </a:bodyPr>
          <a:lstStyle/>
          <a:p>
            <a:r>
              <a:rPr lang="en-US" dirty="0"/>
              <a:t>Alma University does not see the local extensions which were  added by </a:t>
            </a:r>
            <a:r>
              <a:rPr lang="en-US" sz="1800" dirty="0"/>
              <a:t>University of Knowledge </a:t>
            </a:r>
            <a:endParaRPr lang="en-US" dirty="0"/>
          </a:p>
        </p:txBody>
      </p:sp>
      <p:cxnSp>
        <p:nvCxnSpPr>
          <p:cNvPr id="9" name="Straight Arrow Connector 8">
            <a:extLst>
              <a:ext uri="{FF2B5EF4-FFF2-40B4-BE49-F238E27FC236}">
                <a16:creationId xmlns:a16="http://schemas.microsoft.com/office/drawing/2014/main" id="{852EB3D5-9AEF-FB2B-0EAF-8859FDB5C96C}"/>
              </a:ext>
            </a:extLst>
          </p:cNvPr>
          <p:cNvCxnSpPr>
            <a:cxnSpLocks/>
          </p:cNvCxnSpPr>
          <p:nvPr/>
        </p:nvCxnSpPr>
        <p:spPr>
          <a:xfrm flipV="1">
            <a:off x="2627784" y="2544428"/>
            <a:ext cx="648072" cy="152394"/>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0922276-F130-6FCD-4A62-78153AB3E4BF}"/>
              </a:ext>
            </a:extLst>
          </p:cNvPr>
          <p:cNvCxnSpPr>
            <a:cxnSpLocks/>
          </p:cNvCxnSpPr>
          <p:nvPr/>
        </p:nvCxnSpPr>
        <p:spPr>
          <a:xfrm>
            <a:off x="2617160" y="4154005"/>
            <a:ext cx="540539" cy="276606"/>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42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0EB80D-F441-CB95-937B-64CA0BF2FC5E}"/>
              </a:ext>
            </a:extLst>
          </p:cNvPr>
          <p:cNvPicPr>
            <a:picLocks noChangeAspect="1"/>
          </p:cNvPicPr>
          <p:nvPr/>
        </p:nvPicPr>
        <p:blipFill>
          <a:blip r:embed="rId2"/>
          <a:stretch>
            <a:fillRect/>
          </a:stretch>
        </p:blipFill>
        <p:spPr>
          <a:xfrm>
            <a:off x="4037855" y="1503055"/>
            <a:ext cx="4180299" cy="3163813"/>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15516" y="712441"/>
            <a:ext cx="8712968" cy="1800199"/>
          </a:xfrm>
        </p:spPr>
        <p:txBody>
          <a:bodyPr>
            <a:normAutofit/>
          </a:bodyPr>
          <a:lstStyle/>
          <a:p>
            <a:r>
              <a:rPr lang="en-US" sz="2200" dirty="0"/>
              <a:t>Here is the Network Zone record in Member Institution Alma University in the repository search results</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sp>
        <p:nvSpPr>
          <p:cNvPr id="8" name="TextBox 7">
            <a:extLst>
              <a:ext uri="{FF2B5EF4-FFF2-40B4-BE49-F238E27FC236}">
                <a16:creationId xmlns:a16="http://schemas.microsoft.com/office/drawing/2014/main" id="{F733C4B5-AC7F-CE51-EEAD-544945B3508F}"/>
              </a:ext>
            </a:extLst>
          </p:cNvPr>
          <p:cNvSpPr txBox="1"/>
          <p:nvPr/>
        </p:nvSpPr>
        <p:spPr>
          <a:xfrm>
            <a:off x="179512" y="2676677"/>
            <a:ext cx="2437648" cy="1477328"/>
          </a:xfrm>
          <a:prstGeom prst="rect">
            <a:avLst/>
          </a:prstGeom>
          <a:noFill/>
          <a:ln>
            <a:solidFill>
              <a:schemeClr val="accent1"/>
            </a:solidFill>
          </a:ln>
        </p:spPr>
        <p:txBody>
          <a:bodyPr wrap="square" rtlCol="0">
            <a:spAutoFit/>
          </a:bodyPr>
          <a:lstStyle/>
          <a:p>
            <a:r>
              <a:rPr lang="en-US" dirty="0"/>
              <a:t>Alma University does not see the local extensions which were  added by </a:t>
            </a:r>
            <a:r>
              <a:rPr lang="en-US" sz="1800" dirty="0"/>
              <a:t>University of Knowledge </a:t>
            </a:r>
            <a:endParaRPr lang="en-US" dirty="0"/>
          </a:p>
        </p:txBody>
      </p:sp>
      <p:cxnSp>
        <p:nvCxnSpPr>
          <p:cNvPr id="9" name="Straight Arrow Connector 8">
            <a:extLst>
              <a:ext uri="{FF2B5EF4-FFF2-40B4-BE49-F238E27FC236}">
                <a16:creationId xmlns:a16="http://schemas.microsoft.com/office/drawing/2014/main" id="{852EB3D5-9AEF-FB2B-0EAF-8859FDB5C96C}"/>
              </a:ext>
            </a:extLst>
          </p:cNvPr>
          <p:cNvCxnSpPr>
            <a:cxnSpLocks/>
          </p:cNvCxnSpPr>
          <p:nvPr/>
        </p:nvCxnSpPr>
        <p:spPr>
          <a:xfrm flipV="1">
            <a:off x="2627784" y="1851670"/>
            <a:ext cx="1584176" cy="845152"/>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0922276-F130-6FCD-4A62-78153AB3E4BF}"/>
              </a:ext>
            </a:extLst>
          </p:cNvPr>
          <p:cNvCxnSpPr>
            <a:cxnSpLocks/>
          </p:cNvCxnSpPr>
          <p:nvPr/>
        </p:nvCxnSpPr>
        <p:spPr>
          <a:xfrm>
            <a:off x="2617160" y="4154005"/>
            <a:ext cx="1522792" cy="277054"/>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387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15516" y="712441"/>
            <a:ext cx="8712968" cy="1800199"/>
          </a:xfrm>
        </p:spPr>
        <p:txBody>
          <a:bodyPr>
            <a:normAutofit/>
          </a:bodyPr>
          <a:lstStyle/>
          <a:p>
            <a:r>
              <a:rPr lang="en-US" sz="2000" dirty="0"/>
              <a:t>In University of Knowledge "Configuration &gt; Resources &gt; Search Configuration &gt; Search Indexes" we have enabled the 093 local call number and the 69X local subject for both simple search and advanced search</a:t>
            </a:r>
            <a:br>
              <a:rPr lang="en-US" sz="2000" dirty="0"/>
            </a:br>
            <a:endParaRPr lang="en-US" sz="2000" dirty="0"/>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pic>
        <p:nvPicPr>
          <p:cNvPr id="3" name="Picture 2">
            <a:extLst>
              <a:ext uri="{FF2B5EF4-FFF2-40B4-BE49-F238E27FC236}">
                <a16:creationId xmlns:a16="http://schemas.microsoft.com/office/drawing/2014/main" id="{85E0A5F4-2D97-7FDD-8250-8CDE66A755DB}"/>
              </a:ext>
            </a:extLst>
          </p:cNvPr>
          <p:cNvPicPr>
            <a:picLocks noChangeAspect="1"/>
          </p:cNvPicPr>
          <p:nvPr/>
        </p:nvPicPr>
        <p:blipFill>
          <a:blip r:embed="rId2"/>
          <a:stretch>
            <a:fillRect/>
          </a:stretch>
        </p:blipFill>
        <p:spPr>
          <a:xfrm>
            <a:off x="576262" y="2395537"/>
            <a:ext cx="7991475" cy="352425"/>
          </a:xfrm>
          <a:prstGeom prst="rect">
            <a:avLst/>
          </a:prstGeom>
          <a:ln>
            <a:solidFill>
              <a:schemeClr val="accent1"/>
            </a:solidFill>
          </a:ln>
        </p:spPr>
      </p:pic>
      <p:pic>
        <p:nvPicPr>
          <p:cNvPr id="12" name="Picture 11">
            <a:extLst>
              <a:ext uri="{FF2B5EF4-FFF2-40B4-BE49-F238E27FC236}">
                <a16:creationId xmlns:a16="http://schemas.microsoft.com/office/drawing/2014/main" id="{139B74BD-5EF1-8C39-1A4E-252F53ECE427}"/>
              </a:ext>
            </a:extLst>
          </p:cNvPr>
          <p:cNvPicPr>
            <a:picLocks noChangeAspect="1"/>
          </p:cNvPicPr>
          <p:nvPr/>
        </p:nvPicPr>
        <p:blipFill>
          <a:blip r:embed="rId3"/>
          <a:stretch>
            <a:fillRect/>
          </a:stretch>
        </p:blipFill>
        <p:spPr>
          <a:xfrm>
            <a:off x="571500" y="3270870"/>
            <a:ext cx="8001000" cy="381000"/>
          </a:xfrm>
          <a:prstGeom prst="rect">
            <a:avLst/>
          </a:prstGeom>
          <a:ln>
            <a:solidFill>
              <a:schemeClr val="accent1"/>
            </a:solidFill>
          </a:ln>
        </p:spPr>
      </p:pic>
    </p:spTree>
    <p:extLst>
      <p:ext uri="{BB962C8B-B14F-4D97-AF65-F5344CB8AC3E}">
        <p14:creationId xmlns:p14="http://schemas.microsoft.com/office/powerpoint/2010/main" val="2693737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15516" y="712441"/>
            <a:ext cx="8712968" cy="1283245"/>
          </a:xfrm>
        </p:spPr>
        <p:txBody>
          <a:bodyPr>
            <a:normAutofit lnSpcReduction="10000"/>
          </a:bodyPr>
          <a:lstStyle/>
          <a:p>
            <a:r>
              <a:rPr lang="en-US" sz="2000" dirty="0"/>
              <a:t>In University of Knowledge "Configuration &gt; Resources &gt; Search Configuration &gt; Customize Indexes labels" we have customized the 093 local call number and called it "U. of Knowledge call number (093)"</a:t>
            </a:r>
            <a:br>
              <a:rPr lang="en-US" sz="2000" dirty="0"/>
            </a:br>
            <a:endParaRPr lang="en-US" sz="2000" dirty="0"/>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pic>
        <p:nvPicPr>
          <p:cNvPr id="5" name="Picture 4">
            <a:extLst>
              <a:ext uri="{FF2B5EF4-FFF2-40B4-BE49-F238E27FC236}">
                <a16:creationId xmlns:a16="http://schemas.microsoft.com/office/drawing/2014/main" id="{15CA695A-CF19-E0E1-55F1-13F9E5C3FB8E}"/>
              </a:ext>
            </a:extLst>
          </p:cNvPr>
          <p:cNvPicPr>
            <a:picLocks noChangeAspect="1"/>
          </p:cNvPicPr>
          <p:nvPr/>
        </p:nvPicPr>
        <p:blipFill>
          <a:blip r:embed="rId2"/>
          <a:stretch>
            <a:fillRect/>
          </a:stretch>
        </p:blipFill>
        <p:spPr>
          <a:xfrm>
            <a:off x="176212" y="2395537"/>
            <a:ext cx="8791575" cy="352425"/>
          </a:xfrm>
          <a:prstGeom prst="rect">
            <a:avLst/>
          </a:prstGeom>
          <a:ln>
            <a:solidFill>
              <a:schemeClr val="accent1"/>
            </a:solidFill>
          </a:ln>
        </p:spPr>
      </p:pic>
    </p:spTree>
    <p:extLst>
      <p:ext uri="{BB962C8B-B14F-4D97-AF65-F5344CB8AC3E}">
        <p14:creationId xmlns:p14="http://schemas.microsoft.com/office/powerpoint/2010/main" val="4096770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34DE8F-A195-7F2C-084A-1A20CEB93667}"/>
              </a:ext>
            </a:extLst>
          </p:cNvPr>
          <p:cNvPicPr>
            <a:picLocks noChangeAspect="1"/>
          </p:cNvPicPr>
          <p:nvPr/>
        </p:nvPicPr>
        <p:blipFill>
          <a:blip r:embed="rId2"/>
          <a:stretch>
            <a:fillRect/>
          </a:stretch>
        </p:blipFill>
        <p:spPr>
          <a:xfrm>
            <a:off x="0" y="1514707"/>
            <a:ext cx="9144000" cy="1849131"/>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15516" y="627534"/>
            <a:ext cx="8712968" cy="1283245"/>
          </a:xfrm>
        </p:spPr>
        <p:txBody>
          <a:bodyPr>
            <a:normAutofit/>
          </a:bodyPr>
          <a:lstStyle/>
          <a:p>
            <a:r>
              <a:rPr lang="en-US" sz="2000" dirty="0"/>
              <a:t>Now in University of Knowledge the staff user can search by "U. of Knowledge call number (093)"</a:t>
            </a:r>
            <a:br>
              <a:rPr lang="en-US" sz="2000" dirty="0"/>
            </a:br>
            <a:endParaRPr lang="en-US" sz="2000" dirty="0"/>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sp>
        <p:nvSpPr>
          <p:cNvPr id="9" name="TextBox 8">
            <a:extLst>
              <a:ext uri="{FF2B5EF4-FFF2-40B4-BE49-F238E27FC236}">
                <a16:creationId xmlns:a16="http://schemas.microsoft.com/office/drawing/2014/main" id="{E746F83B-2F4B-621D-F178-9D96AAF730EE}"/>
              </a:ext>
            </a:extLst>
          </p:cNvPr>
          <p:cNvSpPr txBox="1"/>
          <p:nvPr/>
        </p:nvSpPr>
        <p:spPr>
          <a:xfrm>
            <a:off x="5076056" y="1995686"/>
            <a:ext cx="3456384" cy="646331"/>
          </a:xfrm>
          <a:prstGeom prst="rect">
            <a:avLst/>
          </a:prstGeom>
          <a:solidFill>
            <a:srgbClr val="FFFF00"/>
          </a:solidFill>
          <a:ln>
            <a:solidFill>
              <a:schemeClr val="accent1"/>
            </a:solidFill>
          </a:ln>
        </p:spPr>
        <p:txBody>
          <a:bodyPr wrap="square" rtlCol="0">
            <a:spAutoFit/>
          </a:bodyPr>
          <a:lstStyle/>
          <a:p>
            <a:r>
              <a:rPr lang="en-US" sz="1200" dirty="0"/>
              <a:t>Here in University of Knowledge institution tab we find the record with the local extension by searching the local extension field.</a:t>
            </a:r>
          </a:p>
        </p:txBody>
      </p:sp>
      <p:sp>
        <p:nvSpPr>
          <p:cNvPr id="10" name="Rectangle 9">
            <a:extLst>
              <a:ext uri="{FF2B5EF4-FFF2-40B4-BE49-F238E27FC236}">
                <a16:creationId xmlns:a16="http://schemas.microsoft.com/office/drawing/2014/main" id="{1012A60A-62DF-7272-8915-C764F95A9064}"/>
              </a:ext>
            </a:extLst>
          </p:cNvPr>
          <p:cNvSpPr/>
          <p:nvPr/>
        </p:nvSpPr>
        <p:spPr>
          <a:xfrm>
            <a:off x="683568" y="1563638"/>
            <a:ext cx="4608512"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9184C22F-6EB8-3D30-38D0-DDEBB70AD9D6}"/>
              </a:ext>
            </a:extLst>
          </p:cNvPr>
          <p:cNvSpPr/>
          <p:nvPr/>
        </p:nvSpPr>
        <p:spPr>
          <a:xfrm>
            <a:off x="5292080" y="1550093"/>
            <a:ext cx="648072" cy="216024"/>
          </a:xfrm>
          <a:prstGeom prst="lef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7107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851AAE-913A-2521-D3E5-903BFFE89726}"/>
              </a:ext>
            </a:extLst>
          </p:cNvPr>
          <p:cNvPicPr>
            <a:picLocks noChangeAspect="1"/>
          </p:cNvPicPr>
          <p:nvPr/>
        </p:nvPicPr>
        <p:blipFill>
          <a:blip r:embed="rId2"/>
          <a:stretch>
            <a:fillRect/>
          </a:stretch>
        </p:blipFill>
        <p:spPr>
          <a:xfrm>
            <a:off x="0" y="1648627"/>
            <a:ext cx="9144000" cy="1846245"/>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15516" y="627534"/>
            <a:ext cx="8712968" cy="1283245"/>
          </a:xfrm>
        </p:spPr>
        <p:txBody>
          <a:bodyPr>
            <a:normAutofit/>
          </a:bodyPr>
          <a:lstStyle/>
          <a:p>
            <a:r>
              <a:rPr lang="en-US" sz="2200" dirty="0"/>
              <a:t>We can also find the local extension added to the 690 field, which by default is indexed in the ‘Local subjects" index</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sp>
        <p:nvSpPr>
          <p:cNvPr id="9" name="TextBox 8">
            <a:extLst>
              <a:ext uri="{FF2B5EF4-FFF2-40B4-BE49-F238E27FC236}">
                <a16:creationId xmlns:a16="http://schemas.microsoft.com/office/drawing/2014/main" id="{E746F83B-2F4B-621D-F178-9D96AAF730EE}"/>
              </a:ext>
            </a:extLst>
          </p:cNvPr>
          <p:cNvSpPr txBox="1"/>
          <p:nvPr/>
        </p:nvSpPr>
        <p:spPr>
          <a:xfrm>
            <a:off x="5076056" y="1995686"/>
            <a:ext cx="3456384" cy="646331"/>
          </a:xfrm>
          <a:prstGeom prst="rect">
            <a:avLst/>
          </a:prstGeom>
          <a:solidFill>
            <a:srgbClr val="FFFF00"/>
          </a:solidFill>
          <a:ln>
            <a:solidFill>
              <a:schemeClr val="accent1"/>
            </a:solidFill>
          </a:ln>
        </p:spPr>
        <p:txBody>
          <a:bodyPr wrap="square" rtlCol="0">
            <a:spAutoFit/>
          </a:bodyPr>
          <a:lstStyle/>
          <a:p>
            <a:r>
              <a:rPr lang="en-US" sz="1200" dirty="0"/>
              <a:t>Here in University of Knowledge institution tab we find the record with the local extension by searching the local extension field.</a:t>
            </a:r>
          </a:p>
        </p:txBody>
      </p:sp>
      <p:sp>
        <p:nvSpPr>
          <p:cNvPr id="7" name="Rectangle 6">
            <a:extLst>
              <a:ext uri="{FF2B5EF4-FFF2-40B4-BE49-F238E27FC236}">
                <a16:creationId xmlns:a16="http://schemas.microsoft.com/office/drawing/2014/main" id="{492206FB-9C23-B2ED-10A4-208B1EC1AA67}"/>
              </a:ext>
            </a:extLst>
          </p:cNvPr>
          <p:cNvSpPr/>
          <p:nvPr/>
        </p:nvSpPr>
        <p:spPr>
          <a:xfrm>
            <a:off x="683568" y="1635647"/>
            <a:ext cx="4608512"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D3A2D141-0C20-ABE6-74E6-B6787BAFB0C8}"/>
              </a:ext>
            </a:extLst>
          </p:cNvPr>
          <p:cNvSpPr/>
          <p:nvPr/>
        </p:nvSpPr>
        <p:spPr>
          <a:xfrm>
            <a:off x="5292080" y="1622102"/>
            <a:ext cx="648072" cy="216024"/>
          </a:xfrm>
          <a:prstGeom prst="lef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33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1" y="3319778"/>
            <a:ext cx="9144000" cy="1240583"/>
          </a:xfrm>
        </p:spPr>
        <p:txBody>
          <a:bodyPr/>
          <a:lstStyle/>
          <a:p>
            <a:pPr algn="ctr"/>
            <a:r>
              <a:rPr lang="en-US" sz="2300" dirty="0"/>
              <a:t>The effects of the local extensions in Primo</a:t>
            </a:r>
          </a:p>
        </p:txBody>
      </p:sp>
    </p:spTree>
    <p:extLst>
      <p:ext uri="{BB962C8B-B14F-4D97-AF65-F5344CB8AC3E}">
        <p14:creationId xmlns:p14="http://schemas.microsoft.com/office/powerpoint/2010/main" val="1967274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3672407"/>
          </a:xfrm>
        </p:spPr>
        <p:txBody>
          <a:bodyPr>
            <a:normAutofit/>
          </a:bodyPr>
          <a:lstStyle/>
          <a:p>
            <a:r>
              <a:rPr lang="en-US" sz="2200" dirty="0"/>
              <a:t>The bibliographic record which we have looked at here includes </a:t>
            </a:r>
          </a:p>
          <a:p>
            <a:pPr lvl="1"/>
            <a:r>
              <a:rPr lang="en-US" sz="2200" dirty="0"/>
              <a:t>The two local extensions from University of Knowledge</a:t>
            </a:r>
          </a:p>
          <a:p>
            <a:pPr lvl="1"/>
            <a:r>
              <a:rPr lang="en-US" sz="2200" dirty="0"/>
              <a:t>An indication that these local extensions "belong to" University of Knowledge.</a:t>
            </a:r>
            <a:br>
              <a:rPr lang="en-US" sz="2200" dirty="0"/>
            </a:br>
            <a:endParaRPr lang="en-US" sz="2200" dirty="0"/>
          </a:p>
          <a:p>
            <a:r>
              <a:rPr lang="en-US" sz="2200" dirty="0"/>
              <a:t>These fields can then be displayed and indexed in Primo as desired</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spTree>
    <p:extLst>
      <p:ext uri="{BB962C8B-B14F-4D97-AF65-F5344CB8AC3E}">
        <p14:creationId xmlns:p14="http://schemas.microsoft.com/office/powerpoint/2010/main" val="4194733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D03E9E-E026-F534-FEE3-A163BB06902E}"/>
              </a:ext>
            </a:extLst>
          </p:cNvPr>
          <p:cNvPicPr>
            <a:picLocks noChangeAspect="1"/>
          </p:cNvPicPr>
          <p:nvPr/>
        </p:nvPicPr>
        <p:blipFill>
          <a:blip r:embed="rId2"/>
          <a:stretch>
            <a:fillRect/>
          </a:stretch>
        </p:blipFill>
        <p:spPr>
          <a:xfrm>
            <a:off x="0" y="1288936"/>
            <a:ext cx="9144000" cy="2565628"/>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2"/>
            <a:ext cx="8712968" cy="338838"/>
          </a:xfrm>
        </p:spPr>
        <p:txBody>
          <a:bodyPr>
            <a:normAutofit fontScale="77500" lnSpcReduction="20000"/>
          </a:bodyPr>
          <a:lstStyle/>
          <a:p>
            <a:r>
              <a:rPr lang="en-US" sz="2200" dirty="0"/>
              <a:t>Let’s look at the published record to see how the local extensions appear “behind the senses”.</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sp>
        <p:nvSpPr>
          <p:cNvPr id="8" name="Rectangle 7">
            <a:extLst>
              <a:ext uri="{FF2B5EF4-FFF2-40B4-BE49-F238E27FC236}">
                <a16:creationId xmlns:a16="http://schemas.microsoft.com/office/drawing/2014/main" id="{5FEAAA18-18C1-CA95-66FA-CA4341F6D27D}"/>
              </a:ext>
            </a:extLst>
          </p:cNvPr>
          <p:cNvSpPr/>
          <p:nvPr/>
        </p:nvSpPr>
        <p:spPr>
          <a:xfrm>
            <a:off x="1615101" y="2674624"/>
            <a:ext cx="741533" cy="1832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5DA268C0-1A95-22BD-9F5D-D35F0AD737F9}"/>
              </a:ext>
            </a:extLst>
          </p:cNvPr>
          <p:cNvCxnSpPr>
            <a:cxnSpLocks/>
          </p:cNvCxnSpPr>
          <p:nvPr/>
        </p:nvCxnSpPr>
        <p:spPr>
          <a:xfrm flipH="1" flipV="1">
            <a:off x="2323915" y="2871168"/>
            <a:ext cx="1672021" cy="12324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5270EC9-5CFC-4C34-29A5-3FF66C4DB5CF}"/>
              </a:ext>
            </a:extLst>
          </p:cNvPr>
          <p:cNvSpPr/>
          <p:nvPr/>
        </p:nvSpPr>
        <p:spPr>
          <a:xfrm>
            <a:off x="20128" y="1299823"/>
            <a:ext cx="375408" cy="201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B18D153-DF96-3A69-A7D7-9FC6B878F04E}"/>
              </a:ext>
            </a:extLst>
          </p:cNvPr>
          <p:cNvSpPr txBox="1"/>
          <p:nvPr/>
        </p:nvSpPr>
        <p:spPr>
          <a:xfrm>
            <a:off x="645963" y="4030930"/>
            <a:ext cx="2679810" cy="307777"/>
          </a:xfrm>
          <a:prstGeom prst="rect">
            <a:avLst/>
          </a:prstGeom>
          <a:solidFill>
            <a:srgbClr val="FFFF00"/>
          </a:solidFill>
          <a:ln>
            <a:solidFill>
              <a:schemeClr val="accent1"/>
            </a:solidFill>
          </a:ln>
        </p:spPr>
        <p:txBody>
          <a:bodyPr wrap="square" rtlCol="0">
            <a:spAutoFit/>
          </a:bodyPr>
          <a:lstStyle/>
          <a:p>
            <a:r>
              <a:rPr lang="en-US" sz="1400" dirty="0"/>
              <a:t>We are in the Network Institution</a:t>
            </a:r>
          </a:p>
        </p:txBody>
      </p:sp>
      <p:cxnSp>
        <p:nvCxnSpPr>
          <p:cNvPr id="25" name="Straight Arrow Connector 24">
            <a:extLst>
              <a:ext uri="{FF2B5EF4-FFF2-40B4-BE49-F238E27FC236}">
                <a16:creationId xmlns:a16="http://schemas.microsoft.com/office/drawing/2014/main" id="{A05EE642-513F-11BB-BC3F-0DF04B683AFE}"/>
              </a:ext>
            </a:extLst>
          </p:cNvPr>
          <p:cNvCxnSpPr>
            <a:cxnSpLocks/>
          </p:cNvCxnSpPr>
          <p:nvPr/>
        </p:nvCxnSpPr>
        <p:spPr>
          <a:xfrm flipH="1" flipV="1">
            <a:off x="370851" y="1501532"/>
            <a:ext cx="744765" cy="25293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1DC67EA-9A27-D21F-456C-55C65911EA42}"/>
              </a:ext>
            </a:extLst>
          </p:cNvPr>
          <p:cNvSpPr txBox="1"/>
          <p:nvPr/>
        </p:nvSpPr>
        <p:spPr>
          <a:xfrm>
            <a:off x="3707904" y="4064171"/>
            <a:ext cx="2679810" cy="307777"/>
          </a:xfrm>
          <a:prstGeom prst="rect">
            <a:avLst/>
          </a:prstGeom>
          <a:solidFill>
            <a:srgbClr val="FFFF00"/>
          </a:solidFill>
          <a:ln>
            <a:solidFill>
              <a:schemeClr val="accent1"/>
            </a:solidFill>
          </a:ln>
        </p:spPr>
        <p:txBody>
          <a:bodyPr wrap="square" rtlCol="0">
            <a:spAutoFit/>
          </a:bodyPr>
          <a:lstStyle/>
          <a:p>
            <a:r>
              <a:rPr lang="en-US" sz="1400" dirty="0"/>
              <a:t>We will switch to “Other Details”</a:t>
            </a:r>
          </a:p>
        </p:txBody>
      </p:sp>
    </p:spTree>
    <p:extLst>
      <p:ext uri="{BB962C8B-B14F-4D97-AF65-F5344CB8AC3E}">
        <p14:creationId xmlns:p14="http://schemas.microsoft.com/office/powerpoint/2010/main" val="533027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62270A-F2D9-C559-09E3-0C937E9FC1D8}"/>
              </a:ext>
            </a:extLst>
          </p:cNvPr>
          <p:cNvPicPr>
            <a:picLocks noChangeAspect="1"/>
          </p:cNvPicPr>
          <p:nvPr/>
        </p:nvPicPr>
        <p:blipFill>
          <a:blip r:embed="rId2"/>
          <a:stretch>
            <a:fillRect/>
          </a:stretch>
        </p:blipFill>
        <p:spPr>
          <a:xfrm>
            <a:off x="0" y="1294743"/>
            <a:ext cx="9144000" cy="2554014"/>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2"/>
            <a:ext cx="8712968" cy="338838"/>
          </a:xfrm>
        </p:spPr>
        <p:txBody>
          <a:bodyPr>
            <a:normAutofit fontScale="77500" lnSpcReduction="20000"/>
          </a:bodyPr>
          <a:lstStyle/>
          <a:p>
            <a:r>
              <a:rPr lang="en-US" sz="2200" dirty="0"/>
              <a:t>Let’s look at the published record to see how the local extensions appear “behind the senses”.</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sp>
        <p:nvSpPr>
          <p:cNvPr id="8" name="Rectangle 7">
            <a:extLst>
              <a:ext uri="{FF2B5EF4-FFF2-40B4-BE49-F238E27FC236}">
                <a16:creationId xmlns:a16="http://schemas.microsoft.com/office/drawing/2014/main" id="{5FEAAA18-18C1-CA95-66FA-CA4341F6D27D}"/>
              </a:ext>
            </a:extLst>
          </p:cNvPr>
          <p:cNvSpPr/>
          <p:nvPr/>
        </p:nvSpPr>
        <p:spPr>
          <a:xfrm>
            <a:off x="1569971" y="2674624"/>
            <a:ext cx="625765" cy="1832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5DA268C0-1A95-22BD-9F5D-D35F0AD737F9}"/>
              </a:ext>
            </a:extLst>
          </p:cNvPr>
          <p:cNvCxnSpPr>
            <a:cxnSpLocks/>
          </p:cNvCxnSpPr>
          <p:nvPr/>
        </p:nvCxnSpPr>
        <p:spPr>
          <a:xfrm flipV="1">
            <a:off x="6387714" y="3528631"/>
            <a:ext cx="632558" cy="5355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1DC67EA-9A27-D21F-456C-55C65911EA42}"/>
              </a:ext>
            </a:extLst>
          </p:cNvPr>
          <p:cNvSpPr txBox="1"/>
          <p:nvPr/>
        </p:nvSpPr>
        <p:spPr>
          <a:xfrm>
            <a:off x="3707904" y="4064171"/>
            <a:ext cx="2679810" cy="523220"/>
          </a:xfrm>
          <a:prstGeom prst="rect">
            <a:avLst/>
          </a:prstGeom>
          <a:solidFill>
            <a:srgbClr val="FFFF00"/>
          </a:solidFill>
          <a:ln>
            <a:solidFill>
              <a:schemeClr val="accent1"/>
            </a:solidFill>
          </a:ln>
        </p:spPr>
        <p:txBody>
          <a:bodyPr wrap="square" rtlCol="0">
            <a:spAutoFit/>
          </a:bodyPr>
          <a:lstStyle/>
          <a:p>
            <a:r>
              <a:rPr lang="en-US" sz="1400" dirty="0"/>
              <a:t>We will click the link for the publishing information</a:t>
            </a:r>
          </a:p>
        </p:txBody>
      </p:sp>
      <p:sp>
        <p:nvSpPr>
          <p:cNvPr id="7" name="Rectangle 6">
            <a:extLst>
              <a:ext uri="{FF2B5EF4-FFF2-40B4-BE49-F238E27FC236}">
                <a16:creationId xmlns:a16="http://schemas.microsoft.com/office/drawing/2014/main" id="{6582B030-C448-2593-A849-C7E0D3A4B7A9}"/>
              </a:ext>
            </a:extLst>
          </p:cNvPr>
          <p:cNvSpPr/>
          <p:nvPr/>
        </p:nvSpPr>
        <p:spPr>
          <a:xfrm>
            <a:off x="5694086" y="3345417"/>
            <a:ext cx="1902250" cy="1832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178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53788B-9CB1-5C33-35D5-2D583B278B4C}"/>
              </a:ext>
            </a:extLst>
          </p:cNvPr>
          <p:cNvPicPr>
            <a:picLocks noChangeAspect="1"/>
          </p:cNvPicPr>
          <p:nvPr/>
        </p:nvPicPr>
        <p:blipFill>
          <a:blip r:embed="rId2"/>
          <a:stretch>
            <a:fillRect/>
          </a:stretch>
        </p:blipFill>
        <p:spPr>
          <a:xfrm>
            <a:off x="395536" y="828446"/>
            <a:ext cx="4219575" cy="3600450"/>
          </a:xfrm>
          <a:prstGeom prst="rect">
            <a:avLst/>
          </a:prstGeom>
          <a:ln>
            <a:solidFill>
              <a:schemeClr val="accent1"/>
            </a:solidFill>
          </a:ln>
        </p:spPr>
      </p:pic>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sp>
        <p:nvSpPr>
          <p:cNvPr id="16" name="Rectangle 15">
            <a:extLst>
              <a:ext uri="{FF2B5EF4-FFF2-40B4-BE49-F238E27FC236}">
                <a16:creationId xmlns:a16="http://schemas.microsoft.com/office/drawing/2014/main" id="{3EB7FD7E-B6B1-F3B0-1BA2-451EDB99622E}"/>
              </a:ext>
            </a:extLst>
          </p:cNvPr>
          <p:cNvSpPr/>
          <p:nvPr/>
        </p:nvSpPr>
        <p:spPr>
          <a:xfrm>
            <a:off x="1780621" y="2772443"/>
            <a:ext cx="2664296" cy="6900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72D9E9-1568-E58E-483D-F3F33AFC4033}"/>
              </a:ext>
            </a:extLst>
          </p:cNvPr>
          <p:cNvSpPr txBox="1"/>
          <p:nvPr/>
        </p:nvSpPr>
        <p:spPr>
          <a:xfrm>
            <a:off x="5076056" y="735577"/>
            <a:ext cx="3528392" cy="2462213"/>
          </a:xfrm>
          <a:prstGeom prst="rect">
            <a:avLst/>
          </a:prstGeom>
          <a:noFill/>
          <a:ln>
            <a:solidFill>
              <a:schemeClr val="accent1"/>
            </a:solidFill>
          </a:ln>
        </p:spPr>
        <p:txBody>
          <a:bodyPr wrap="square">
            <a:spAutoFit/>
          </a:bodyPr>
          <a:lstStyle/>
          <a:p>
            <a:pPr marL="285750" indent="-285750">
              <a:buFont typeface="Arial" panose="020B0604020202020204" pitchFamily="34" charset="0"/>
              <a:buChar char="•"/>
            </a:pPr>
            <a:r>
              <a:rPr lang="en-US" sz="1400" dirty="0"/>
              <a:t>Here are the published local extension fields.</a:t>
            </a:r>
          </a:p>
          <a:p>
            <a:pPr marL="285750" indent="-285750">
              <a:buFont typeface="Arial" panose="020B0604020202020204" pitchFamily="34" charset="0"/>
              <a:buChar char="•"/>
            </a:pPr>
            <a:r>
              <a:rPr lang="en-US" sz="1400" dirty="0"/>
              <a:t>We can see that "behind the scenes" when a local extension field is created it gets </a:t>
            </a:r>
          </a:p>
          <a:p>
            <a:pPr marL="742950" lvl="1" indent="-285750">
              <a:buFont typeface="Arial" panose="020B0604020202020204" pitchFamily="34" charset="0"/>
              <a:buChar char="•"/>
            </a:pPr>
            <a:r>
              <a:rPr lang="en-US" sz="1400" dirty="0"/>
              <a:t>a subfield 9 with text "local" which does not appear in Alma.</a:t>
            </a:r>
          </a:p>
          <a:p>
            <a:pPr marL="742950" lvl="1" indent="-285750">
              <a:buFont typeface="Arial" panose="020B0604020202020204" pitchFamily="34" charset="0"/>
              <a:buChar char="•"/>
            </a:pPr>
            <a:r>
              <a:rPr lang="en-US" sz="1400" dirty="0"/>
              <a:t>A subfield A with the code of the institution which does not appear in Alma. (U of Knowledge is EXLDEMO1_INST)</a:t>
            </a:r>
          </a:p>
        </p:txBody>
      </p:sp>
      <p:sp>
        <p:nvSpPr>
          <p:cNvPr id="4" name="Rectangle 3">
            <a:extLst>
              <a:ext uri="{FF2B5EF4-FFF2-40B4-BE49-F238E27FC236}">
                <a16:creationId xmlns:a16="http://schemas.microsoft.com/office/drawing/2014/main" id="{2541309B-A023-FB4A-7C4B-69D514DEC142}"/>
              </a:ext>
            </a:extLst>
          </p:cNvPr>
          <p:cNvSpPr/>
          <p:nvPr/>
        </p:nvSpPr>
        <p:spPr>
          <a:xfrm>
            <a:off x="1783710" y="3463948"/>
            <a:ext cx="2664296" cy="6900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22693E8-7178-AFF5-9723-D7DD435DBFA5}"/>
              </a:ext>
            </a:extLst>
          </p:cNvPr>
          <p:cNvSpPr/>
          <p:nvPr/>
        </p:nvSpPr>
        <p:spPr>
          <a:xfrm>
            <a:off x="2699792" y="3723878"/>
            <a:ext cx="14401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6F06E63-371B-1CF7-91DE-CF45B03AC929}"/>
              </a:ext>
            </a:extLst>
          </p:cNvPr>
          <p:cNvSpPr/>
          <p:nvPr/>
        </p:nvSpPr>
        <p:spPr>
          <a:xfrm>
            <a:off x="2687850" y="3055784"/>
            <a:ext cx="14401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524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1728191"/>
          </a:xfrm>
        </p:spPr>
        <p:txBody>
          <a:bodyPr>
            <a:noAutofit/>
          </a:bodyPr>
          <a:lstStyle/>
          <a:p>
            <a:r>
              <a:rPr lang="en-US" sz="2000" dirty="0"/>
              <a:t>These two fields can be configured for search in Primo.  Here is an example of the configuration in Primo VE.</a:t>
            </a:r>
          </a:p>
          <a:p>
            <a:r>
              <a:rPr lang="en-US" sz="2000" dirty="0"/>
              <a:t>In Member Institution "University of Knowledge" Go to "Discovery &gt; Display Configuration  &gt; Manage display and local fields"</a:t>
            </a:r>
          </a:p>
          <a:p>
            <a:r>
              <a:rPr lang="en-US" sz="2000" dirty="0"/>
              <a:t>Do "Add Field &gt; Add Local Field"</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pic>
        <p:nvPicPr>
          <p:cNvPr id="3" name="Picture 2">
            <a:extLst>
              <a:ext uri="{FF2B5EF4-FFF2-40B4-BE49-F238E27FC236}">
                <a16:creationId xmlns:a16="http://schemas.microsoft.com/office/drawing/2014/main" id="{F269F3C9-8FDB-7635-63AA-93FF4B2C81F7}"/>
              </a:ext>
            </a:extLst>
          </p:cNvPr>
          <p:cNvPicPr>
            <a:picLocks noChangeAspect="1"/>
          </p:cNvPicPr>
          <p:nvPr/>
        </p:nvPicPr>
        <p:blipFill>
          <a:blip r:embed="rId2"/>
          <a:stretch>
            <a:fillRect/>
          </a:stretch>
        </p:blipFill>
        <p:spPr>
          <a:xfrm>
            <a:off x="5268" y="2708626"/>
            <a:ext cx="9144000" cy="1879348"/>
          </a:xfrm>
          <a:prstGeom prst="rect">
            <a:avLst/>
          </a:prstGeom>
          <a:ln>
            <a:solidFill>
              <a:schemeClr val="accent1"/>
            </a:solidFill>
          </a:ln>
        </p:spPr>
      </p:pic>
      <p:sp>
        <p:nvSpPr>
          <p:cNvPr id="5" name="Rectangle 4">
            <a:extLst>
              <a:ext uri="{FF2B5EF4-FFF2-40B4-BE49-F238E27FC236}">
                <a16:creationId xmlns:a16="http://schemas.microsoft.com/office/drawing/2014/main" id="{273761A9-FFB0-F02D-7230-447EDF6DE60E}"/>
              </a:ext>
            </a:extLst>
          </p:cNvPr>
          <p:cNvSpPr/>
          <p:nvPr/>
        </p:nvSpPr>
        <p:spPr>
          <a:xfrm>
            <a:off x="395536" y="3867894"/>
            <a:ext cx="936104" cy="2619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74B2D9-440C-50BA-379F-9033D034825A}"/>
              </a:ext>
            </a:extLst>
          </p:cNvPr>
          <p:cNvSpPr/>
          <p:nvPr/>
        </p:nvSpPr>
        <p:spPr>
          <a:xfrm>
            <a:off x="395536" y="4227934"/>
            <a:ext cx="936104" cy="2619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96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1008111"/>
          </a:xfrm>
        </p:spPr>
        <p:txBody>
          <a:bodyPr>
            <a:normAutofit/>
          </a:bodyPr>
          <a:lstStyle/>
          <a:p>
            <a:r>
              <a:rPr lang="en-US" sz="2400" dirty="0"/>
              <a:t>Here is local_field_01</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pic>
        <p:nvPicPr>
          <p:cNvPr id="5" name="Picture 4">
            <a:extLst>
              <a:ext uri="{FF2B5EF4-FFF2-40B4-BE49-F238E27FC236}">
                <a16:creationId xmlns:a16="http://schemas.microsoft.com/office/drawing/2014/main" id="{343FCDB4-4B7F-15F6-D658-7E2EBA9C88B2}"/>
              </a:ext>
            </a:extLst>
          </p:cNvPr>
          <p:cNvPicPr>
            <a:picLocks noChangeAspect="1"/>
          </p:cNvPicPr>
          <p:nvPr/>
        </p:nvPicPr>
        <p:blipFill>
          <a:blip r:embed="rId2"/>
          <a:stretch>
            <a:fillRect/>
          </a:stretch>
        </p:blipFill>
        <p:spPr>
          <a:xfrm>
            <a:off x="683568" y="1491630"/>
            <a:ext cx="7596336" cy="3087194"/>
          </a:xfrm>
          <a:prstGeom prst="rect">
            <a:avLst/>
          </a:prstGeom>
          <a:ln>
            <a:solidFill>
              <a:schemeClr val="accent1"/>
            </a:solidFill>
          </a:ln>
        </p:spPr>
      </p:pic>
      <p:sp>
        <p:nvSpPr>
          <p:cNvPr id="7" name="Rectangle 6">
            <a:extLst>
              <a:ext uri="{FF2B5EF4-FFF2-40B4-BE49-F238E27FC236}">
                <a16:creationId xmlns:a16="http://schemas.microsoft.com/office/drawing/2014/main" id="{29737507-3576-0060-2723-34A1138E3532}"/>
              </a:ext>
            </a:extLst>
          </p:cNvPr>
          <p:cNvSpPr/>
          <p:nvPr/>
        </p:nvSpPr>
        <p:spPr>
          <a:xfrm>
            <a:off x="4572000" y="1883474"/>
            <a:ext cx="2520280" cy="378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ACC16B-F31E-3D7E-2E29-33D59114E8BC}"/>
              </a:ext>
            </a:extLst>
          </p:cNvPr>
          <p:cNvSpPr/>
          <p:nvPr/>
        </p:nvSpPr>
        <p:spPr>
          <a:xfrm>
            <a:off x="1059510" y="4031922"/>
            <a:ext cx="86409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F86AA-1909-FB9F-A23B-4957C7F81F5A}"/>
              </a:ext>
            </a:extLst>
          </p:cNvPr>
          <p:cNvSpPr/>
          <p:nvPr/>
        </p:nvSpPr>
        <p:spPr>
          <a:xfrm>
            <a:off x="899592" y="2571750"/>
            <a:ext cx="1024014" cy="3269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8713AD8-82DB-E6FB-4E31-169C0C289030}"/>
              </a:ext>
            </a:extLst>
          </p:cNvPr>
          <p:cNvSpPr txBox="1"/>
          <p:nvPr/>
        </p:nvSpPr>
        <p:spPr>
          <a:xfrm>
            <a:off x="2195736" y="2643758"/>
            <a:ext cx="1152128" cy="523220"/>
          </a:xfrm>
          <a:prstGeom prst="rect">
            <a:avLst/>
          </a:prstGeom>
          <a:solidFill>
            <a:srgbClr val="FFFF00"/>
          </a:solidFill>
          <a:ln>
            <a:solidFill>
              <a:schemeClr val="accent1"/>
            </a:solidFill>
          </a:ln>
        </p:spPr>
        <p:txBody>
          <a:bodyPr wrap="square" rtlCol="0">
            <a:spAutoFit/>
          </a:bodyPr>
          <a:lstStyle/>
          <a:p>
            <a:r>
              <a:rPr lang="en-US" sz="1400" dirty="0"/>
              <a:t>Field will be searchable</a:t>
            </a:r>
          </a:p>
        </p:txBody>
      </p:sp>
    </p:spTree>
    <p:extLst>
      <p:ext uri="{BB962C8B-B14F-4D97-AF65-F5344CB8AC3E}">
        <p14:creationId xmlns:p14="http://schemas.microsoft.com/office/powerpoint/2010/main" val="3192087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1008111"/>
          </a:xfrm>
        </p:spPr>
        <p:txBody>
          <a:bodyPr>
            <a:normAutofit/>
          </a:bodyPr>
          <a:lstStyle/>
          <a:p>
            <a:r>
              <a:rPr lang="en-US" sz="2400" dirty="0"/>
              <a:t>Here is local_field_02</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pic>
        <p:nvPicPr>
          <p:cNvPr id="3" name="Picture 2">
            <a:extLst>
              <a:ext uri="{FF2B5EF4-FFF2-40B4-BE49-F238E27FC236}">
                <a16:creationId xmlns:a16="http://schemas.microsoft.com/office/drawing/2014/main" id="{DA1134F5-46A1-167D-249E-B4CE88289995}"/>
              </a:ext>
            </a:extLst>
          </p:cNvPr>
          <p:cNvPicPr>
            <a:picLocks noChangeAspect="1"/>
          </p:cNvPicPr>
          <p:nvPr/>
        </p:nvPicPr>
        <p:blipFill>
          <a:blip r:embed="rId2"/>
          <a:stretch>
            <a:fillRect/>
          </a:stretch>
        </p:blipFill>
        <p:spPr>
          <a:xfrm>
            <a:off x="737828" y="1563638"/>
            <a:ext cx="7668344" cy="3093480"/>
          </a:xfrm>
          <a:prstGeom prst="rect">
            <a:avLst/>
          </a:prstGeom>
          <a:ln>
            <a:solidFill>
              <a:schemeClr val="accent1"/>
            </a:solidFill>
          </a:ln>
        </p:spPr>
      </p:pic>
      <p:sp>
        <p:nvSpPr>
          <p:cNvPr id="7" name="Rectangle 6">
            <a:extLst>
              <a:ext uri="{FF2B5EF4-FFF2-40B4-BE49-F238E27FC236}">
                <a16:creationId xmlns:a16="http://schemas.microsoft.com/office/drawing/2014/main" id="{55A46633-60FE-B5A1-C9A7-4AFE48AA71B7}"/>
              </a:ext>
            </a:extLst>
          </p:cNvPr>
          <p:cNvSpPr/>
          <p:nvPr/>
        </p:nvSpPr>
        <p:spPr>
          <a:xfrm>
            <a:off x="4752020" y="1935470"/>
            <a:ext cx="2124236" cy="378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A79F91-4566-626E-7C67-6D1CC3B001BD}"/>
              </a:ext>
            </a:extLst>
          </p:cNvPr>
          <p:cNvSpPr/>
          <p:nvPr/>
        </p:nvSpPr>
        <p:spPr>
          <a:xfrm>
            <a:off x="1115616" y="4083918"/>
            <a:ext cx="86409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F6435F-4487-4490-39FF-89D8BFB1B156}"/>
              </a:ext>
            </a:extLst>
          </p:cNvPr>
          <p:cNvSpPr/>
          <p:nvPr/>
        </p:nvSpPr>
        <p:spPr>
          <a:xfrm>
            <a:off x="1043608" y="2643758"/>
            <a:ext cx="1080120" cy="3069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AC800AC-8109-AD70-1C4D-963B2468E935}"/>
              </a:ext>
            </a:extLst>
          </p:cNvPr>
          <p:cNvSpPr txBox="1"/>
          <p:nvPr/>
        </p:nvSpPr>
        <p:spPr>
          <a:xfrm>
            <a:off x="2195736" y="2643758"/>
            <a:ext cx="1152128" cy="523220"/>
          </a:xfrm>
          <a:prstGeom prst="rect">
            <a:avLst/>
          </a:prstGeom>
          <a:solidFill>
            <a:srgbClr val="FFFF00"/>
          </a:solidFill>
          <a:ln>
            <a:solidFill>
              <a:schemeClr val="accent1"/>
            </a:solidFill>
          </a:ln>
        </p:spPr>
        <p:txBody>
          <a:bodyPr wrap="square" rtlCol="0">
            <a:spAutoFit/>
          </a:bodyPr>
          <a:lstStyle/>
          <a:p>
            <a:r>
              <a:rPr lang="en-US" sz="1400" dirty="0"/>
              <a:t>Field will be searchable</a:t>
            </a:r>
          </a:p>
        </p:txBody>
      </p:sp>
    </p:spTree>
    <p:extLst>
      <p:ext uri="{BB962C8B-B14F-4D97-AF65-F5344CB8AC3E}">
        <p14:creationId xmlns:p14="http://schemas.microsoft.com/office/powerpoint/2010/main" val="203610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lnSpcReduction="10000"/>
          </a:bodyPr>
          <a:lstStyle/>
          <a:p>
            <a:r>
              <a:rPr lang="en-US" sz="2400" dirty="0"/>
              <a:t>It is possible for each Member Institution of a consortia to </a:t>
            </a:r>
            <a:r>
              <a:rPr lang="en-US" sz="2400" dirty="0">
                <a:hlinkClick r:id="rId2"/>
              </a:rPr>
              <a:t>add and edit local extensions </a:t>
            </a:r>
            <a:r>
              <a:rPr lang="en-US" sz="2400" dirty="0"/>
              <a:t>to bibliographic records which are maintained in the Network Zone.</a:t>
            </a:r>
            <a:br>
              <a:rPr lang="en-US" sz="2400" dirty="0"/>
            </a:br>
            <a:endParaRPr lang="en-US" sz="2400" dirty="0"/>
          </a:p>
          <a:p>
            <a:r>
              <a:rPr lang="en-US" sz="2400" dirty="0"/>
              <a:t>Local extensions provide a means for each Member </a:t>
            </a:r>
            <a:r>
              <a:rPr lang="en-US" dirty="0"/>
              <a:t>I</a:t>
            </a:r>
            <a:r>
              <a:rPr lang="en-US" sz="2400" dirty="0"/>
              <a:t>nstitution to enter local information.</a:t>
            </a:r>
            <a:br>
              <a:rPr lang="en-US" sz="2400" dirty="0"/>
            </a:br>
            <a:endParaRPr lang="en-US" sz="2400" dirty="0"/>
          </a:p>
          <a:p>
            <a:r>
              <a:rPr lang="en-US" sz="2400" dirty="0"/>
              <a:t>When doing so the original and ongoing updated versions of the Network Zone record are not affected for other Member Institutions of the consortia.</a:t>
            </a:r>
          </a:p>
          <a:p>
            <a:endParaRPr lang="en-US" sz="2200" dirty="0"/>
          </a:p>
        </p:txBody>
      </p:sp>
    </p:spTree>
    <p:extLst>
      <p:ext uri="{BB962C8B-B14F-4D97-AF65-F5344CB8AC3E}">
        <p14:creationId xmlns:p14="http://schemas.microsoft.com/office/powerpoint/2010/main" val="126905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DE07B4-ED39-2443-7A7A-BD24946451D4}"/>
              </a:ext>
            </a:extLst>
          </p:cNvPr>
          <p:cNvPicPr>
            <a:picLocks noChangeAspect="1"/>
          </p:cNvPicPr>
          <p:nvPr/>
        </p:nvPicPr>
        <p:blipFill>
          <a:blip r:embed="rId2"/>
          <a:stretch>
            <a:fillRect/>
          </a:stretch>
        </p:blipFill>
        <p:spPr>
          <a:xfrm>
            <a:off x="1082500" y="1635646"/>
            <a:ext cx="7020272" cy="3236110"/>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1008111"/>
          </a:xfrm>
        </p:spPr>
        <p:txBody>
          <a:bodyPr>
            <a:normAutofit/>
          </a:bodyPr>
          <a:lstStyle/>
          <a:p>
            <a:r>
              <a:rPr lang="en-US" sz="2400" dirty="0"/>
              <a:t>Searching Primo VE Member Institution "University of Knowledge" for data from the local extensions we find the record: </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sp>
        <p:nvSpPr>
          <p:cNvPr id="7" name="Rectangle 6">
            <a:extLst>
              <a:ext uri="{FF2B5EF4-FFF2-40B4-BE49-F238E27FC236}">
                <a16:creationId xmlns:a16="http://schemas.microsoft.com/office/drawing/2014/main" id="{29737507-3576-0060-2723-34A1138E3532}"/>
              </a:ext>
            </a:extLst>
          </p:cNvPr>
          <p:cNvSpPr/>
          <p:nvPr/>
        </p:nvSpPr>
        <p:spPr>
          <a:xfrm>
            <a:off x="6012160" y="1884360"/>
            <a:ext cx="1368152" cy="378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F86AA-1909-FB9F-A23B-4957C7F81F5A}"/>
              </a:ext>
            </a:extLst>
          </p:cNvPr>
          <p:cNvSpPr/>
          <p:nvPr/>
        </p:nvSpPr>
        <p:spPr>
          <a:xfrm>
            <a:off x="1411598" y="1883474"/>
            <a:ext cx="2440321" cy="3269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20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3672407"/>
          </a:xfrm>
        </p:spPr>
        <p:txBody>
          <a:bodyPr>
            <a:normAutofit lnSpcReduction="10000"/>
          </a:bodyPr>
          <a:lstStyle/>
          <a:p>
            <a:r>
              <a:rPr lang="en-US" sz="2400" dirty="0"/>
              <a:t>Now we will add these two fields for display in the "Details" section of Primo VE.  This is done as follows:</a:t>
            </a:r>
          </a:p>
          <a:p>
            <a:r>
              <a:rPr lang="en-US" sz="2400" dirty="0"/>
              <a:t>In Member Institution "University of Knowledge" do: Alma menu &gt; Discovery &gt;  Display Configuration &gt; Configure Views </a:t>
            </a:r>
          </a:p>
          <a:p>
            <a:r>
              <a:rPr lang="en-US" sz="2400" dirty="0"/>
              <a:t>Choose desired view and edit it </a:t>
            </a:r>
          </a:p>
          <a:p>
            <a:r>
              <a:rPr lang="en-US" sz="2400" dirty="0"/>
              <a:t>Switch to "Full Record Services tab"</a:t>
            </a:r>
          </a:p>
          <a:p>
            <a:r>
              <a:rPr lang="en-US" sz="2400" dirty="0"/>
              <a:t>Configure the "Details" row.</a:t>
            </a:r>
          </a:p>
          <a:p>
            <a:r>
              <a:rPr lang="en-US" sz="2400" dirty="0"/>
              <a:t>Add the local fields</a:t>
            </a:r>
          </a:p>
          <a:p>
            <a:r>
              <a:rPr lang="en-US" sz="2400" dirty="0"/>
              <a:t>Move the local fields to desired place in list of fields</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spTree>
    <p:extLst>
      <p:ext uri="{BB962C8B-B14F-4D97-AF65-F5344CB8AC3E}">
        <p14:creationId xmlns:p14="http://schemas.microsoft.com/office/powerpoint/2010/main" val="3429503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pic>
        <p:nvPicPr>
          <p:cNvPr id="7" name="Picture 6">
            <a:extLst>
              <a:ext uri="{FF2B5EF4-FFF2-40B4-BE49-F238E27FC236}">
                <a16:creationId xmlns:a16="http://schemas.microsoft.com/office/drawing/2014/main" id="{CDB833BD-909C-D608-1E8F-F4BB3A3D1133}"/>
              </a:ext>
            </a:extLst>
          </p:cNvPr>
          <p:cNvPicPr>
            <a:picLocks noChangeAspect="1"/>
          </p:cNvPicPr>
          <p:nvPr/>
        </p:nvPicPr>
        <p:blipFill>
          <a:blip r:embed="rId2"/>
          <a:stretch>
            <a:fillRect/>
          </a:stretch>
        </p:blipFill>
        <p:spPr>
          <a:xfrm>
            <a:off x="809836" y="699542"/>
            <a:ext cx="7524328" cy="3916047"/>
          </a:xfrm>
          <a:prstGeom prst="rect">
            <a:avLst/>
          </a:prstGeom>
          <a:ln>
            <a:solidFill>
              <a:schemeClr val="accent1"/>
            </a:solidFill>
          </a:ln>
        </p:spPr>
      </p:pic>
      <p:sp>
        <p:nvSpPr>
          <p:cNvPr id="8" name="Rectangle 7">
            <a:extLst>
              <a:ext uri="{FF2B5EF4-FFF2-40B4-BE49-F238E27FC236}">
                <a16:creationId xmlns:a16="http://schemas.microsoft.com/office/drawing/2014/main" id="{F6F110B4-070E-D3C2-1458-5373030C65BB}"/>
              </a:ext>
            </a:extLst>
          </p:cNvPr>
          <p:cNvSpPr/>
          <p:nvPr/>
        </p:nvSpPr>
        <p:spPr>
          <a:xfrm>
            <a:off x="971600" y="4083918"/>
            <a:ext cx="1800200" cy="5847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AFB6BF9-71F7-D9E5-6F8E-B794A3C0012D}"/>
              </a:ext>
            </a:extLst>
          </p:cNvPr>
          <p:cNvSpPr txBox="1"/>
          <p:nvPr/>
        </p:nvSpPr>
        <p:spPr>
          <a:xfrm>
            <a:off x="3239852" y="3939902"/>
            <a:ext cx="3024336" cy="523220"/>
          </a:xfrm>
          <a:prstGeom prst="rect">
            <a:avLst/>
          </a:prstGeom>
          <a:solidFill>
            <a:srgbClr val="FFFF00"/>
          </a:solidFill>
          <a:ln>
            <a:solidFill>
              <a:schemeClr val="accent1"/>
            </a:solidFill>
          </a:ln>
        </p:spPr>
        <p:txBody>
          <a:bodyPr wrap="square" rtlCol="0">
            <a:spAutoFit/>
          </a:bodyPr>
          <a:lstStyle/>
          <a:p>
            <a:r>
              <a:rPr lang="en-US" sz="1400" dirty="0"/>
              <a:t>We have added the two fields to the bottom of the full display details.</a:t>
            </a:r>
          </a:p>
        </p:txBody>
      </p:sp>
    </p:spTree>
    <p:extLst>
      <p:ext uri="{BB962C8B-B14F-4D97-AF65-F5344CB8AC3E}">
        <p14:creationId xmlns:p14="http://schemas.microsoft.com/office/powerpoint/2010/main" val="3841839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432047"/>
          </a:xfrm>
        </p:spPr>
        <p:txBody>
          <a:bodyPr>
            <a:normAutofit lnSpcReduction="10000"/>
          </a:bodyPr>
          <a:lstStyle/>
          <a:p>
            <a:r>
              <a:rPr lang="en-US" dirty="0"/>
              <a:t>Now the local extensions appear in Primo VE Record Details</a:t>
            </a:r>
            <a:endParaRPr lang="en-US" sz="2400" dirty="0"/>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pic>
        <p:nvPicPr>
          <p:cNvPr id="3" name="Picture 2">
            <a:extLst>
              <a:ext uri="{FF2B5EF4-FFF2-40B4-BE49-F238E27FC236}">
                <a16:creationId xmlns:a16="http://schemas.microsoft.com/office/drawing/2014/main" id="{286B6ED6-A1DA-CD75-7E55-7E68E3E0AAEB}"/>
              </a:ext>
            </a:extLst>
          </p:cNvPr>
          <p:cNvPicPr>
            <a:picLocks noChangeAspect="1"/>
          </p:cNvPicPr>
          <p:nvPr/>
        </p:nvPicPr>
        <p:blipFill>
          <a:blip r:embed="rId2"/>
          <a:stretch>
            <a:fillRect/>
          </a:stretch>
        </p:blipFill>
        <p:spPr>
          <a:xfrm>
            <a:off x="1619672" y="1328670"/>
            <a:ext cx="6080624" cy="3433054"/>
          </a:xfrm>
          <a:prstGeom prst="rect">
            <a:avLst/>
          </a:prstGeom>
          <a:ln>
            <a:solidFill>
              <a:schemeClr val="accent1"/>
            </a:solidFill>
          </a:ln>
        </p:spPr>
      </p:pic>
      <p:sp>
        <p:nvSpPr>
          <p:cNvPr id="5" name="Rectangle 4">
            <a:extLst>
              <a:ext uri="{FF2B5EF4-FFF2-40B4-BE49-F238E27FC236}">
                <a16:creationId xmlns:a16="http://schemas.microsoft.com/office/drawing/2014/main" id="{C239CFC4-9F86-2AA3-E8F3-4A028D6ED066}"/>
              </a:ext>
            </a:extLst>
          </p:cNvPr>
          <p:cNvSpPr/>
          <p:nvPr/>
        </p:nvSpPr>
        <p:spPr>
          <a:xfrm>
            <a:off x="2483768" y="4068550"/>
            <a:ext cx="2088232"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CA27D80-F2EF-88B2-C9D2-A40C01224D77}"/>
              </a:ext>
            </a:extLst>
          </p:cNvPr>
          <p:cNvSpPr/>
          <p:nvPr/>
        </p:nvSpPr>
        <p:spPr>
          <a:xfrm>
            <a:off x="2483768" y="4356582"/>
            <a:ext cx="2088232"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283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400" dirty="0"/>
              <a:t>For MARC21 the local extension may be added in the following fields: 77X/78X, 09X, 59X, 69X, and 9XX fields.   Local information should be added using the "Add Local Field" option in the MD Editor.</a:t>
            </a:r>
            <a:br>
              <a:rPr lang="en-US" sz="2400" dirty="0"/>
            </a:br>
            <a:endParaRPr lang="en-US" sz="2400" dirty="0"/>
          </a:p>
          <a:p>
            <a:endParaRPr lang="en-US" sz="2200" dirty="0"/>
          </a:p>
        </p:txBody>
      </p:sp>
    </p:spTree>
    <p:extLst>
      <p:ext uri="{BB962C8B-B14F-4D97-AF65-F5344CB8AC3E}">
        <p14:creationId xmlns:p14="http://schemas.microsoft.com/office/powerpoint/2010/main" val="2064894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1" y="3319778"/>
            <a:ext cx="9144000" cy="1240583"/>
          </a:xfrm>
        </p:spPr>
        <p:txBody>
          <a:bodyPr/>
          <a:lstStyle/>
          <a:p>
            <a:pPr algn="ctr"/>
            <a:r>
              <a:rPr lang="en-US" sz="2400" dirty="0"/>
              <a:t>Our sample records</a:t>
            </a:r>
          </a:p>
        </p:txBody>
      </p:sp>
    </p:spTree>
    <p:extLst>
      <p:ext uri="{BB962C8B-B14F-4D97-AF65-F5344CB8AC3E}">
        <p14:creationId xmlns:p14="http://schemas.microsoft.com/office/powerpoint/2010/main" val="107841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Our sample records</a:t>
            </a:r>
            <a:endParaRPr lang="en-US" dirty="0"/>
          </a:p>
        </p:txBody>
      </p:sp>
      <p:sp>
        <p:nvSpPr>
          <p:cNvPr id="6" name="Content Placeholder 5">
            <a:extLst>
              <a:ext uri="{FF2B5EF4-FFF2-40B4-BE49-F238E27FC236}">
                <a16:creationId xmlns:a16="http://schemas.microsoft.com/office/drawing/2014/main" id="{1B297CC6-F485-673C-F03B-12CAFE000282}"/>
              </a:ext>
            </a:extLst>
          </p:cNvPr>
          <p:cNvSpPr>
            <a:spLocks noGrp="1"/>
          </p:cNvSpPr>
          <p:nvPr>
            <p:ph idx="1"/>
          </p:nvPr>
        </p:nvSpPr>
        <p:spPr>
          <a:xfrm>
            <a:off x="414044" y="752605"/>
            <a:ext cx="8400772" cy="981304"/>
          </a:xfrm>
        </p:spPr>
        <p:txBody>
          <a:bodyPr>
            <a:noAutofit/>
          </a:bodyPr>
          <a:lstStyle/>
          <a:p>
            <a:r>
              <a:rPr lang="en-US" sz="1800" dirty="0"/>
              <a:t>In the example here we have a network zone and three member institutions:</a:t>
            </a:r>
          </a:p>
        </p:txBody>
      </p:sp>
      <p:graphicFrame>
        <p:nvGraphicFramePr>
          <p:cNvPr id="7" name="Table 6">
            <a:extLst>
              <a:ext uri="{FF2B5EF4-FFF2-40B4-BE49-F238E27FC236}">
                <a16:creationId xmlns:a16="http://schemas.microsoft.com/office/drawing/2014/main" id="{CDD33AEC-975C-F1E9-237B-F6878AF440C5}"/>
              </a:ext>
            </a:extLst>
          </p:cNvPr>
          <p:cNvGraphicFramePr>
            <a:graphicFrameLocks noGrp="1"/>
          </p:cNvGraphicFramePr>
          <p:nvPr/>
        </p:nvGraphicFramePr>
        <p:xfrm>
          <a:off x="318887" y="2030710"/>
          <a:ext cx="8291382" cy="1854200"/>
        </p:xfrm>
        <a:graphic>
          <a:graphicData uri="http://schemas.openxmlformats.org/drawingml/2006/table">
            <a:tbl>
              <a:tblPr firstRow="1" bandRow="1">
                <a:tableStyleId>{5940675A-B579-460E-94D1-54222C63F5DA}</a:tableStyleId>
              </a:tblPr>
              <a:tblGrid>
                <a:gridCol w="2380905">
                  <a:extLst>
                    <a:ext uri="{9D8B030D-6E8A-4147-A177-3AD203B41FA5}">
                      <a16:colId xmlns:a16="http://schemas.microsoft.com/office/drawing/2014/main" val="2339665354"/>
                    </a:ext>
                  </a:extLst>
                </a:gridCol>
                <a:gridCol w="3456384">
                  <a:extLst>
                    <a:ext uri="{9D8B030D-6E8A-4147-A177-3AD203B41FA5}">
                      <a16:colId xmlns:a16="http://schemas.microsoft.com/office/drawing/2014/main" val="2404064173"/>
                    </a:ext>
                  </a:extLst>
                </a:gridCol>
                <a:gridCol w="2454093">
                  <a:extLst>
                    <a:ext uri="{9D8B030D-6E8A-4147-A177-3AD203B41FA5}">
                      <a16:colId xmlns:a16="http://schemas.microsoft.com/office/drawing/2014/main" val="4194016522"/>
                    </a:ext>
                  </a:extLst>
                </a:gridCol>
              </a:tblGrid>
              <a:tr h="370840">
                <a:tc>
                  <a:txBody>
                    <a:bodyPr/>
                    <a:lstStyle/>
                    <a:p>
                      <a:r>
                        <a:rPr lang="en-US" sz="1800" dirty="0"/>
                        <a:t>Member / Network</a:t>
                      </a:r>
                    </a:p>
                  </a:txBody>
                  <a:tcPr>
                    <a:solidFill>
                      <a:schemeClr val="bg2"/>
                    </a:solidFill>
                  </a:tcPr>
                </a:tc>
                <a:tc>
                  <a:txBody>
                    <a:bodyPr/>
                    <a:lstStyle/>
                    <a:p>
                      <a:r>
                        <a:rPr lang="en-US" sz="1800" dirty="0"/>
                        <a:t>Name</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Inst. Code</a:t>
                      </a:r>
                    </a:p>
                  </a:txBody>
                  <a:tcPr>
                    <a:solidFill>
                      <a:schemeClr val="bg2"/>
                    </a:solidFill>
                  </a:tcPr>
                </a:tc>
                <a:extLst>
                  <a:ext uri="{0D108BD9-81ED-4DB2-BD59-A6C34878D82A}">
                    <a16:rowId xmlns:a16="http://schemas.microsoft.com/office/drawing/2014/main" val="2777975750"/>
                  </a:ext>
                </a:extLst>
              </a:tr>
              <a:tr h="370840">
                <a:tc>
                  <a:txBody>
                    <a:bodyPr/>
                    <a:lstStyle/>
                    <a:p>
                      <a:r>
                        <a:rPr lang="en-US" sz="1800" dirty="0"/>
                        <a:t>Network</a:t>
                      </a:r>
                    </a:p>
                  </a:txBody>
                  <a:tcPr/>
                </a:tc>
                <a:tc>
                  <a:txBody>
                    <a:bodyPr/>
                    <a:lstStyle/>
                    <a:p>
                      <a:r>
                        <a:rPr lang="en-US" sz="1800" dirty="0"/>
                        <a:t>Ex Libris University Consortium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EXLDEMO2_INST</a:t>
                      </a:r>
                    </a:p>
                  </a:txBody>
                  <a:tcPr/>
                </a:tc>
                <a:extLst>
                  <a:ext uri="{0D108BD9-81ED-4DB2-BD59-A6C34878D82A}">
                    <a16:rowId xmlns:a16="http://schemas.microsoft.com/office/drawing/2014/main" val="1459969936"/>
                  </a:ext>
                </a:extLst>
              </a:tr>
              <a:tr h="370840">
                <a:tc>
                  <a:txBody>
                    <a:bodyPr/>
                    <a:lstStyle/>
                    <a:p>
                      <a:r>
                        <a:rPr lang="en-US" sz="1800" dirty="0"/>
                        <a:t>Member</a:t>
                      </a:r>
                    </a:p>
                  </a:txBody>
                  <a:tcPr/>
                </a:tc>
                <a:tc>
                  <a:txBody>
                    <a:bodyPr/>
                    <a:lstStyle/>
                    <a:p>
                      <a:r>
                        <a:rPr lang="en-US" sz="1800" dirty="0"/>
                        <a:t>Alma University</a:t>
                      </a:r>
                    </a:p>
                  </a:txBody>
                  <a:tcPr/>
                </a:tc>
                <a:tc>
                  <a:txBody>
                    <a:bodyPr/>
                    <a:lstStyle/>
                    <a:p>
                      <a:r>
                        <a:rPr lang="en-US" sz="1800" dirty="0"/>
                        <a:t>EXLDEV1_INST</a:t>
                      </a:r>
                    </a:p>
                  </a:txBody>
                  <a:tcPr/>
                </a:tc>
                <a:extLst>
                  <a:ext uri="{0D108BD9-81ED-4DB2-BD59-A6C34878D82A}">
                    <a16:rowId xmlns:a16="http://schemas.microsoft.com/office/drawing/2014/main" val="3144659557"/>
                  </a:ext>
                </a:extLst>
              </a:tr>
              <a:tr h="370840">
                <a:tc>
                  <a:txBody>
                    <a:bodyPr/>
                    <a:lstStyle/>
                    <a:p>
                      <a:r>
                        <a:rPr lang="en-US" sz="1800" dirty="0"/>
                        <a:t>Member</a:t>
                      </a:r>
                    </a:p>
                  </a:txBody>
                  <a:tcPr/>
                </a:tc>
                <a:tc>
                  <a:txBody>
                    <a:bodyPr/>
                    <a:lstStyle/>
                    <a:p>
                      <a:r>
                        <a:rPr lang="en-US" sz="1800" dirty="0"/>
                        <a:t>Open</a:t>
                      </a:r>
                      <a:r>
                        <a:rPr lang="en-US" sz="1800" baseline="0" dirty="0"/>
                        <a:t> </a:t>
                      </a:r>
                      <a:r>
                        <a:rPr lang="en-US" sz="1800" dirty="0"/>
                        <a:t>University</a:t>
                      </a:r>
                    </a:p>
                  </a:txBody>
                  <a:tcPr/>
                </a:tc>
                <a:tc>
                  <a:txBody>
                    <a:bodyPr/>
                    <a:lstStyle/>
                    <a:p>
                      <a:r>
                        <a:rPr lang="en-US" sz="1800" dirty="0"/>
                        <a:t>EXLDEMO3_INST</a:t>
                      </a:r>
                    </a:p>
                  </a:txBody>
                  <a:tcPr/>
                </a:tc>
                <a:extLst>
                  <a:ext uri="{0D108BD9-81ED-4DB2-BD59-A6C34878D82A}">
                    <a16:rowId xmlns:a16="http://schemas.microsoft.com/office/drawing/2014/main" val="992201067"/>
                  </a:ext>
                </a:extLst>
              </a:tr>
              <a:tr h="370840">
                <a:tc>
                  <a:txBody>
                    <a:bodyPr/>
                    <a:lstStyle/>
                    <a:p>
                      <a:r>
                        <a:rPr lang="en-US" sz="1800" dirty="0"/>
                        <a:t>Member</a:t>
                      </a:r>
                    </a:p>
                  </a:txBody>
                  <a:tcPr/>
                </a:tc>
                <a:tc>
                  <a:txBody>
                    <a:bodyPr/>
                    <a:lstStyle/>
                    <a:p>
                      <a:r>
                        <a:rPr lang="en-US" sz="1800" dirty="0"/>
                        <a:t>University of Knowledge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EXLDEMO1_INST</a:t>
                      </a:r>
                    </a:p>
                  </a:txBody>
                  <a:tcPr/>
                </a:tc>
                <a:extLst>
                  <a:ext uri="{0D108BD9-81ED-4DB2-BD59-A6C34878D82A}">
                    <a16:rowId xmlns:a16="http://schemas.microsoft.com/office/drawing/2014/main" val="3627160356"/>
                  </a:ext>
                </a:extLst>
              </a:tr>
            </a:tbl>
          </a:graphicData>
        </a:graphic>
      </p:graphicFrame>
    </p:spTree>
    <p:extLst>
      <p:ext uri="{BB962C8B-B14F-4D97-AF65-F5344CB8AC3E}">
        <p14:creationId xmlns:p14="http://schemas.microsoft.com/office/powerpoint/2010/main" val="4145297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Our sample records</a:t>
            </a:r>
            <a:endParaRPr lang="en-US" dirty="0"/>
          </a:p>
        </p:txBody>
      </p:sp>
      <p:sp>
        <p:nvSpPr>
          <p:cNvPr id="5" name="TextBox 4">
            <a:extLst>
              <a:ext uri="{FF2B5EF4-FFF2-40B4-BE49-F238E27FC236}">
                <a16:creationId xmlns:a16="http://schemas.microsoft.com/office/drawing/2014/main" id="{F929142F-002A-2521-01AB-F53830A85EB1}"/>
              </a:ext>
            </a:extLst>
          </p:cNvPr>
          <p:cNvSpPr txBox="1"/>
          <p:nvPr/>
        </p:nvSpPr>
        <p:spPr>
          <a:xfrm>
            <a:off x="2051720" y="724457"/>
            <a:ext cx="5040560" cy="646331"/>
          </a:xfrm>
          <a:prstGeom prst="rect">
            <a:avLst/>
          </a:prstGeom>
          <a:noFill/>
          <a:ln>
            <a:solidFill>
              <a:schemeClr val="tx1"/>
            </a:solidFill>
          </a:ln>
        </p:spPr>
        <p:txBody>
          <a:bodyPr wrap="square" rtlCol="0">
            <a:spAutoFit/>
          </a:bodyPr>
          <a:lstStyle/>
          <a:p>
            <a:pPr algn="ctr"/>
            <a:r>
              <a:rPr lang="en-US" dirty="0"/>
              <a:t>Network Zone</a:t>
            </a:r>
          </a:p>
          <a:p>
            <a:pPr algn="ctr"/>
            <a:r>
              <a:rPr lang="en-US" sz="1800" dirty="0"/>
              <a:t>Ex Libris University Consortium</a:t>
            </a:r>
            <a:endParaRPr lang="en-US" dirty="0"/>
          </a:p>
        </p:txBody>
      </p:sp>
      <p:pic>
        <p:nvPicPr>
          <p:cNvPr id="8" name="Picture 2">
            <a:extLst>
              <a:ext uri="{FF2B5EF4-FFF2-40B4-BE49-F238E27FC236}">
                <a16:creationId xmlns:a16="http://schemas.microsoft.com/office/drawing/2014/main" id="{A56D1F07-B0DB-09B9-4A35-333E97649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852" y="1407815"/>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2555A70E-B8DA-187F-9933-23B62BACA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972" y="2996954"/>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B0750713-4CEA-49C0-19B0-F112A0CA8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526" y="2996954"/>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EC1B61A8-8680-EE7D-61DC-2FD263058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996952"/>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7C1D9289-CD58-5E5F-C790-4F0EA06EACEB}"/>
              </a:ext>
            </a:extLst>
          </p:cNvPr>
          <p:cNvSpPr txBox="1"/>
          <p:nvPr/>
        </p:nvSpPr>
        <p:spPr>
          <a:xfrm>
            <a:off x="323528" y="3625862"/>
            <a:ext cx="1872022"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Alma University</a:t>
            </a:r>
          </a:p>
        </p:txBody>
      </p:sp>
      <p:sp>
        <p:nvSpPr>
          <p:cNvPr id="14" name="TextBox 13">
            <a:extLst>
              <a:ext uri="{FF2B5EF4-FFF2-40B4-BE49-F238E27FC236}">
                <a16:creationId xmlns:a16="http://schemas.microsoft.com/office/drawing/2014/main" id="{F329F07D-BC1F-AC2E-9CA5-CA205DACA83A}"/>
              </a:ext>
            </a:extLst>
          </p:cNvPr>
          <p:cNvSpPr txBox="1"/>
          <p:nvPr/>
        </p:nvSpPr>
        <p:spPr>
          <a:xfrm>
            <a:off x="3649284" y="3625862"/>
            <a:ext cx="1872022"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Open University</a:t>
            </a:r>
          </a:p>
        </p:txBody>
      </p:sp>
      <p:cxnSp>
        <p:nvCxnSpPr>
          <p:cNvPr id="16" name="Straight Connector 15">
            <a:extLst>
              <a:ext uri="{FF2B5EF4-FFF2-40B4-BE49-F238E27FC236}">
                <a16:creationId xmlns:a16="http://schemas.microsoft.com/office/drawing/2014/main" id="{310B1EAE-9554-9149-B2E6-358095E8ECE3}"/>
              </a:ext>
            </a:extLst>
          </p:cNvPr>
          <p:cNvCxnSpPr>
            <a:stCxn id="8" idx="2"/>
          </p:cNvCxnSpPr>
          <p:nvPr/>
        </p:nvCxnSpPr>
        <p:spPr bwMode="auto">
          <a:xfrm flipH="1">
            <a:off x="1295822" y="1988840"/>
            <a:ext cx="3277880" cy="864096"/>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8" name="Straight Connector 17">
            <a:extLst>
              <a:ext uri="{FF2B5EF4-FFF2-40B4-BE49-F238E27FC236}">
                <a16:creationId xmlns:a16="http://schemas.microsoft.com/office/drawing/2014/main" id="{B8E842D6-2607-FD3E-E408-95604443436E}"/>
              </a:ext>
            </a:extLst>
          </p:cNvPr>
          <p:cNvCxnSpPr>
            <a:cxnSpLocks/>
          </p:cNvCxnSpPr>
          <p:nvPr/>
        </p:nvCxnSpPr>
        <p:spPr bwMode="auto">
          <a:xfrm>
            <a:off x="4573702" y="2017011"/>
            <a:ext cx="0" cy="83592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9" name="Straight Connector 18">
            <a:extLst>
              <a:ext uri="{FF2B5EF4-FFF2-40B4-BE49-F238E27FC236}">
                <a16:creationId xmlns:a16="http://schemas.microsoft.com/office/drawing/2014/main" id="{67C0DB5C-4EDD-26CF-5C0C-0B9472E06197}"/>
              </a:ext>
            </a:extLst>
          </p:cNvPr>
          <p:cNvCxnSpPr/>
          <p:nvPr/>
        </p:nvCxnSpPr>
        <p:spPr bwMode="auto">
          <a:xfrm>
            <a:off x="4572000" y="2017011"/>
            <a:ext cx="3291524" cy="83592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sp>
        <p:nvSpPr>
          <p:cNvPr id="21" name="TextBox 20">
            <a:extLst>
              <a:ext uri="{FF2B5EF4-FFF2-40B4-BE49-F238E27FC236}">
                <a16:creationId xmlns:a16="http://schemas.microsoft.com/office/drawing/2014/main" id="{EE17EB78-FC2D-BF8B-C984-398E04E30BD4}"/>
              </a:ext>
            </a:extLst>
          </p:cNvPr>
          <p:cNvSpPr txBox="1"/>
          <p:nvPr/>
        </p:nvSpPr>
        <p:spPr>
          <a:xfrm>
            <a:off x="6842854" y="3625862"/>
            <a:ext cx="2016038"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University of Knowledge</a:t>
            </a:r>
          </a:p>
        </p:txBody>
      </p:sp>
    </p:spTree>
    <p:extLst>
      <p:ext uri="{BB962C8B-B14F-4D97-AF65-F5344CB8AC3E}">
        <p14:creationId xmlns:p14="http://schemas.microsoft.com/office/powerpoint/2010/main" val="534468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Our sample records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3600399"/>
          </a:xfrm>
        </p:spPr>
        <p:txBody>
          <a:bodyPr>
            <a:normAutofit/>
          </a:bodyPr>
          <a:lstStyle/>
          <a:p>
            <a:r>
              <a:rPr lang="en-US" sz="2200" dirty="0"/>
              <a:t>Title "Gloria Steinem women's liberation leader" is in the network zone with two bibliographic records.</a:t>
            </a:r>
            <a:br>
              <a:rPr lang="en-US" sz="2200" dirty="0"/>
            </a:br>
            <a:endParaRPr lang="en-US" sz="2200" dirty="0"/>
          </a:p>
          <a:p>
            <a:r>
              <a:rPr lang="en-US" sz="2200" dirty="0"/>
              <a:t>One is catalogued as a physical record, and one is catalogued as an electronic record.</a:t>
            </a:r>
            <a:br>
              <a:rPr lang="en-US" sz="2200" dirty="0"/>
            </a:br>
            <a:endParaRPr lang="en-US" sz="2200" dirty="0"/>
          </a:p>
          <a:p>
            <a:r>
              <a:rPr lang="en-US" sz="2200" dirty="0"/>
              <a:t>The electronic record is not only in the Network Zone but also linked to the community zone</a:t>
            </a:r>
          </a:p>
        </p:txBody>
      </p:sp>
    </p:spTree>
    <p:extLst>
      <p:ext uri="{BB962C8B-B14F-4D97-AF65-F5344CB8AC3E}">
        <p14:creationId xmlns:p14="http://schemas.microsoft.com/office/powerpoint/2010/main" val="4132155335"/>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3.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 Libris PowerPoint Template 2021_light</Template>
  <TotalTime>6454</TotalTime>
  <Words>1507</Words>
  <Application>Microsoft Office PowerPoint</Application>
  <PresentationFormat>On-screen Show (16:9)</PresentationFormat>
  <Paragraphs>144</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IGeLU_2016_16X9 (1)</vt:lpstr>
      <vt:lpstr>How to Use Local Extensions for Member Institutions of a Network Zone consortia</vt:lpstr>
      <vt:lpstr>PowerPoint Presentation</vt:lpstr>
      <vt:lpstr>Introduction</vt:lpstr>
      <vt:lpstr>Introduction</vt:lpstr>
      <vt:lpstr>Introduction</vt:lpstr>
      <vt:lpstr>Our sample records</vt:lpstr>
      <vt:lpstr>Our sample records</vt:lpstr>
      <vt:lpstr>Our sample records</vt:lpstr>
      <vt:lpstr>Our sample records</vt:lpstr>
      <vt:lpstr>Our sample records</vt:lpstr>
      <vt:lpstr>Our sample records</vt:lpstr>
      <vt:lpstr>Our sample records</vt:lpstr>
      <vt:lpstr>Our sample records</vt:lpstr>
      <vt:lpstr>Adding the local extensions in the Metadata Editor</vt:lpstr>
      <vt:lpstr>Adding the local extensions in the Metadata Editor</vt:lpstr>
      <vt:lpstr>Adding the local extensions in the Metadata Editor</vt:lpstr>
      <vt:lpstr>Adding the local extensions in the Metadata Editor</vt:lpstr>
      <vt:lpstr>Adding the local extensions in the Metadata Editor</vt:lpstr>
      <vt:lpstr>Adding the local extensions in the Metadata Editor</vt:lpstr>
      <vt:lpstr>Adding the local extensions in the Metadata Editor</vt:lpstr>
      <vt:lpstr>The effects of the local extensions in Alma</vt:lpstr>
      <vt:lpstr>The effects of the local extensions in Alma</vt:lpstr>
      <vt:lpstr>The effects of the local extensions in Alma</vt:lpstr>
      <vt:lpstr>The effects of the local extensions in Alma</vt:lpstr>
      <vt:lpstr>The effects of the local extensions in Alma</vt:lpstr>
      <vt:lpstr>The effects of the local extensions in Alma</vt:lpstr>
      <vt:lpstr>The effects of the local extensions in Alma</vt:lpstr>
      <vt:lpstr>The effects of the local extensions in Alma</vt:lpstr>
      <vt:lpstr>The effects of the local extensions in Alma</vt:lpstr>
      <vt:lpstr>The effects of the local extensions in Alma</vt:lpstr>
      <vt:lpstr>The effects of the local extensions in Alma</vt:lpstr>
      <vt:lpstr>The effects of the local extensions in Primo</vt:lpstr>
      <vt:lpstr>The effects of the local extensions in Primo</vt:lpstr>
      <vt:lpstr>The effects of the local extensions in Primo</vt:lpstr>
      <vt:lpstr>The effects of the local extensions in Primo</vt:lpstr>
      <vt:lpstr>The effects of the local extensions in Primo</vt:lpstr>
      <vt:lpstr>The effects of the local extensions in Primo</vt:lpstr>
      <vt:lpstr>The effects of the local extensions in Primo</vt:lpstr>
      <vt:lpstr>The effects of the local extensions in Primo</vt:lpstr>
      <vt:lpstr>The effects of the local extensions in Primo</vt:lpstr>
      <vt:lpstr>The effects of the local extensions in Primo</vt:lpstr>
      <vt:lpstr>The effects of the local extensions in Primo</vt:lpstr>
      <vt:lpstr>The effects of the local extensions in Primo</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46</cp:revision>
  <dcterms:created xsi:type="dcterms:W3CDTF">2021-11-30T14:32:13Z</dcterms:created>
  <dcterms:modified xsi:type="dcterms:W3CDTF">2025-04-04T14:26:33Z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